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7" r:id="rId1"/>
  </p:sldMasterIdLst>
  <p:sldIdLst>
    <p:sldId id="256" r:id="rId2"/>
    <p:sldId id="263" r:id="rId3"/>
    <p:sldId id="264" r:id="rId4"/>
    <p:sldId id="277" r:id="rId5"/>
    <p:sldId id="267" r:id="rId6"/>
    <p:sldId id="271" r:id="rId7"/>
    <p:sldId id="272" r:id="rId8"/>
    <p:sldId id="273" r:id="rId9"/>
    <p:sldId id="268" r:id="rId10"/>
    <p:sldId id="269" r:id="rId11"/>
    <p:sldId id="266" r:id="rId12"/>
    <p:sldId id="257" r:id="rId13"/>
    <p:sldId id="275" r:id="rId14"/>
    <p:sldId id="279" r:id="rId15"/>
    <p:sldId id="274" r:id="rId16"/>
    <p:sldId id="283" r:id="rId17"/>
    <p:sldId id="282" r:id="rId18"/>
    <p:sldId id="280" r:id="rId19"/>
    <p:sldId id="28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92" autoAdjust="0"/>
    <p:restoredTop sz="94744" autoAdjust="0"/>
  </p:normalViewPr>
  <p:slideViewPr>
    <p:cSldViewPr>
      <p:cViewPr varScale="1">
        <p:scale>
          <a:sx n="74" d="100"/>
          <a:sy n="74" d="100"/>
        </p:scale>
        <p:origin x="16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1E531-3EFB-4444-ACCA-42B7B0135C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A677E50-19FA-423A-BEAB-025ED728191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ЗАКОН РЕСПУБЛИКИ КАЗАХСТАН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 государственных закупках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От 04.</a:t>
          </a: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1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2.2015 года</a:t>
          </a:r>
        </a:p>
      </dgm:t>
    </dgm:pt>
    <dgm:pt modelId="{B2BA9596-1D92-449F-91E3-C43D4BA4C40E}" type="parTrans" cxnId="{9F2C6FF1-EECD-411A-846B-66EE13C92B16}">
      <dgm:prSet/>
      <dgm:spPr/>
      <dgm:t>
        <a:bodyPr/>
        <a:lstStyle/>
        <a:p>
          <a:endParaRPr lang="ru-RU"/>
        </a:p>
      </dgm:t>
    </dgm:pt>
    <dgm:pt modelId="{7B592D89-C027-4AAD-A6A1-87FF06FF6ABE}" type="sibTrans" cxnId="{9F2C6FF1-EECD-411A-846B-66EE13C92B16}">
      <dgm:prSet/>
      <dgm:spPr/>
      <dgm:t>
        <a:bodyPr/>
        <a:lstStyle/>
        <a:p>
          <a:endParaRPr lang="ru-RU"/>
        </a:p>
      </dgm:t>
    </dgm:pt>
    <dgm:pt modelId="{52B60999-6521-46C1-AD98-9A0181CCC9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ПРАВИЛА ОСУЩЕСТВЛЕНИЯ ГОСУДАРСТВЕННЫХ ЗАКУПОК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ПРИКАЗ №648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От 11.12.2015г.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gm:t>
    </dgm:pt>
    <dgm:pt modelId="{5861E528-2FF9-43E1-92F3-A865B09BEE26}" type="parTrans" cxnId="{AC8F1AAD-68B4-46D6-BFE8-16959DCA9E4C}">
      <dgm:prSet/>
      <dgm:spPr/>
      <dgm:t>
        <a:bodyPr/>
        <a:lstStyle/>
        <a:p>
          <a:endParaRPr lang="ru-RU"/>
        </a:p>
      </dgm:t>
    </dgm:pt>
    <dgm:pt modelId="{DE625C67-911A-47A3-84E8-4E320E83E034}" type="sibTrans" cxnId="{AC8F1AAD-68B4-46D6-BFE8-16959DCA9E4C}">
      <dgm:prSet/>
      <dgm:spPr/>
      <dgm:t>
        <a:bodyPr/>
        <a:lstStyle/>
        <a:p>
          <a:endParaRPr lang="ru-RU"/>
        </a:p>
      </dgm:t>
    </dgm:pt>
    <dgm:pt modelId="{B4D03BBD-6C88-4386-8035-F8F0617D5BE2}" type="pres">
      <dgm:prSet presAssocID="{5351E531-3EFB-4444-ACCA-42B7B0135C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EFFA2F-203F-42C0-ABB0-E933CA55E325}" type="pres">
      <dgm:prSet presAssocID="{8A677E50-19FA-423A-BEAB-025ED728191B}" presName="hierRoot1" presStyleCnt="0">
        <dgm:presLayoutVars>
          <dgm:hierBranch/>
        </dgm:presLayoutVars>
      </dgm:prSet>
      <dgm:spPr/>
    </dgm:pt>
    <dgm:pt modelId="{B5B74C65-0E11-49C9-B410-523ACB6F8E6C}" type="pres">
      <dgm:prSet presAssocID="{8A677E50-19FA-423A-BEAB-025ED728191B}" presName="rootComposite1" presStyleCnt="0"/>
      <dgm:spPr/>
    </dgm:pt>
    <dgm:pt modelId="{EC41448B-18AC-4E67-A811-C76FF8AF8FE1}" type="pres">
      <dgm:prSet presAssocID="{8A677E50-19FA-423A-BEAB-025ED728191B}" presName="rootText1" presStyleLbl="node0" presStyleIdx="0" presStyleCnt="1" custScaleX="208552" custScaleY="95636" custLinFactNeighborX="-3613" custLinFactNeighborY="-14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F25C82-9D45-46D1-B86F-42687E43BD94}" type="pres">
      <dgm:prSet presAssocID="{8A677E50-19FA-423A-BEAB-025ED728191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3C7E15C-CFA6-47AB-9A0B-D51F69E79834}" type="pres">
      <dgm:prSet presAssocID="{8A677E50-19FA-423A-BEAB-025ED728191B}" presName="hierChild2" presStyleCnt="0"/>
      <dgm:spPr/>
    </dgm:pt>
    <dgm:pt modelId="{21688AD6-2513-485C-BE9A-0C0EFA450542}" type="pres">
      <dgm:prSet presAssocID="{5861E528-2FF9-43E1-92F3-A865B09BEE26}" presName="Name35" presStyleLbl="parChTrans1D2" presStyleIdx="0" presStyleCnt="1"/>
      <dgm:spPr/>
      <dgm:t>
        <a:bodyPr/>
        <a:lstStyle/>
        <a:p>
          <a:endParaRPr lang="ru-RU"/>
        </a:p>
      </dgm:t>
    </dgm:pt>
    <dgm:pt modelId="{729915C1-A9B1-44D7-84F8-24AA4DD4BB90}" type="pres">
      <dgm:prSet presAssocID="{52B60999-6521-46C1-AD98-9A0181CCC976}" presName="hierRoot2" presStyleCnt="0">
        <dgm:presLayoutVars>
          <dgm:hierBranch/>
        </dgm:presLayoutVars>
      </dgm:prSet>
      <dgm:spPr/>
    </dgm:pt>
    <dgm:pt modelId="{7613417E-2F1B-4042-A473-13C02E2EBFD3}" type="pres">
      <dgm:prSet presAssocID="{52B60999-6521-46C1-AD98-9A0181CCC976}" presName="rootComposite" presStyleCnt="0"/>
      <dgm:spPr/>
    </dgm:pt>
    <dgm:pt modelId="{59E469DD-E6DA-4A96-A11C-E6D305541D65}" type="pres">
      <dgm:prSet presAssocID="{52B60999-6521-46C1-AD98-9A0181CCC976}" presName="rootText" presStyleLbl="node2" presStyleIdx="0" presStyleCnt="1" custScaleX="98581" custScaleY="1021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4B4FE7-B287-4930-8D7A-4146AA9A931A}" type="pres">
      <dgm:prSet presAssocID="{52B60999-6521-46C1-AD98-9A0181CCC976}" presName="rootConnector" presStyleLbl="node2" presStyleIdx="0" presStyleCnt="1"/>
      <dgm:spPr/>
      <dgm:t>
        <a:bodyPr/>
        <a:lstStyle/>
        <a:p>
          <a:endParaRPr lang="ru-RU"/>
        </a:p>
      </dgm:t>
    </dgm:pt>
    <dgm:pt modelId="{71C4EC20-6243-4BAE-8375-8EC97D2EC32B}" type="pres">
      <dgm:prSet presAssocID="{52B60999-6521-46C1-AD98-9A0181CCC976}" presName="hierChild4" presStyleCnt="0"/>
      <dgm:spPr/>
    </dgm:pt>
    <dgm:pt modelId="{3DD732EB-6EA4-435A-8DDC-77A181F985A5}" type="pres">
      <dgm:prSet presAssocID="{52B60999-6521-46C1-AD98-9A0181CCC976}" presName="hierChild5" presStyleCnt="0"/>
      <dgm:spPr/>
    </dgm:pt>
    <dgm:pt modelId="{4DDE53F8-07A1-4DC5-8095-D9E598DE9D71}" type="pres">
      <dgm:prSet presAssocID="{8A677E50-19FA-423A-BEAB-025ED728191B}" presName="hierChild3" presStyleCnt="0"/>
      <dgm:spPr/>
    </dgm:pt>
  </dgm:ptLst>
  <dgm:cxnLst>
    <dgm:cxn modelId="{3409478A-0226-4CDF-ACD1-C701B373B842}" type="presOf" srcId="{5351E531-3EFB-4444-ACCA-42B7B0135C43}" destId="{B4D03BBD-6C88-4386-8035-F8F0617D5BE2}" srcOrd="0" destOrd="0" presId="urn:microsoft.com/office/officeart/2005/8/layout/orgChart1"/>
    <dgm:cxn modelId="{AC8F1AAD-68B4-46D6-BFE8-16959DCA9E4C}" srcId="{8A677E50-19FA-423A-BEAB-025ED728191B}" destId="{52B60999-6521-46C1-AD98-9A0181CCC976}" srcOrd="0" destOrd="0" parTransId="{5861E528-2FF9-43E1-92F3-A865B09BEE26}" sibTransId="{DE625C67-911A-47A3-84E8-4E320E83E034}"/>
    <dgm:cxn modelId="{C213BCE2-6767-411B-B549-694B1F4E455C}" type="presOf" srcId="{52B60999-6521-46C1-AD98-9A0181CCC976}" destId="{D64B4FE7-B287-4930-8D7A-4146AA9A931A}" srcOrd="1" destOrd="0" presId="urn:microsoft.com/office/officeart/2005/8/layout/orgChart1"/>
    <dgm:cxn modelId="{A4089C0D-A487-4CC8-8195-B91F64D0EB52}" type="presOf" srcId="{8A677E50-19FA-423A-BEAB-025ED728191B}" destId="{EC41448B-18AC-4E67-A811-C76FF8AF8FE1}" srcOrd="0" destOrd="0" presId="urn:microsoft.com/office/officeart/2005/8/layout/orgChart1"/>
    <dgm:cxn modelId="{6EC5F90A-0C30-47A2-8D8C-ADB788F7D580}" type="presOf" srcId="{5861E528-2FF9-43E1-92F3-A865B09BEE26}" destId="{21688AD6-2513-485C-BE9A-0C0EFA450542}" srcOrd="0" destOrd="0" presId="urn:microsoft.com/office/officeart/2005/8/layout/orgChart1"/>
    <dgm:cxn modelId="{8DA2BF70-49E9-4DF5-A600-0EF3E53B5968}" type="presOf" srcId="{52B60999-6521-46C1-AD98-9A0181CCC976}" destId="{59E469DD-E6DA-4A96-A11C-E6D305541D65}" srcOrd="0" destOrd="0" presId="urn:microsoft.com/office/officeart/2005/8/layout/orgChart1"/>
    <dgm:cxn modelId="{9C9E287B-63C0-4428-A98C-B38A2FF867C8}" type="presOf" srcId="{8A677E50-19FA-423A-BEAB-025ED728191B}" destId="{E7F25C82-9D45-46D1-B86F-42687E43BD94}" srcOrd="1" destOrd="0" presId="urn:microsoft.com/office/officeart/2005/8/layout/orgChart1"/>
    <dgm:cxn modelId="{9F2C6FF1-EECD-411A-846B-66EE13C92B16}" srcId="{5351E531-3EFB-4444-ACCA-42B7B0135C43}" destId="{8A677E50-19FA-423A-BEAB-025ED728191B}" srcOrd="0" destOrd="0" parTransId="{B2BA9596-1D92-449F-91E3-C43D4BA4C40E}" sibTransId="{7B592D89-C027-4AAD-A6A1-87FF06FF6ABE}"/>
    <dgm:cxn modelId="{BFC7F884-AF23-41D8-B1F6-D9D30D9F6AF2}" type="presParOf" srcId="{B4D03BBD-6C88-4386-8035-F8F0617D5BE2}" destId="{6AEFFA2F-203F-42C0-ABB0-E933CA55E325}" srcOrd="0" destOrd="0" presId="urn:microsoft.com/office/officeart/2005/8/layout/orgChart1"/>
    <dgm:cxn modelId="{F3D066B2-9F67-4DCA-977A-E6E66FFEC201}" type="presParOf" srcId="{6AEFFA2F-203F-42C0-ABB0-E933CA55E325}" destId="{B5B74C65-0E11-49C9-B410-523ACB6F8E6C}" srcOrd="0" destOrd="0" presId="urn:microsoft.com/office/officeart/2005/8/layout/orgChart1"/>
    <dgm:cxn modelId="{7FC6DF0F-FA11-4A12-9267-45EF0FC543C6}" type="presParOf" srcId="{B5B74C65-0E11-49C9-B410-523ACB6F8E6C}" destId="{EC41448B-18AC-4E67-A811-C76FF8AF8FE1}" srcOrd="0" destOrd="0" presId="urn:microsoft.com/office/officeart/2005/8/layout/orgChart1"/>
    <dgm:cxn modelId="{04B8F423-B4F2-4E68-BF6C-FD09A560AEBE}" type="presParOf" srcId="{B5B74C65-0E11-49C9-B410-523ACB6F8E6C}" destId="{E7F25C82-9D45-46D1-B86F-42687E43BD94}" srcOrd="1" destOrd="0" presId="urn:microsoft.com/office/officeart/2005/8/layout/orgChart1"/>
    <dgm:cxn modelId="{45FB7CFB-1E24-4090-BE87-475856D3E6A1}" type="presParOf" srcId="{6AEFFA2F-203F-42C0-ABB0-E933CA55E325}" destId="{F3C7E15C-CFA6-47AB-9A0B-D51F69E79834}" srcOrd="1" destOrd="0" presId="urn:microsoft.com/office/officeart/2005/8/layout/orgChart1"/>
    <dgm:cxn modelId="{6A12F948-ECC3-4D00-A63E-B594770DAD47}" type="presParOf" srcId="{F3C7E15C-CFA6-47AB-9A0B-D51F69E79834}" destId="{21688AD6-2513-485C-BE9A-0C0EFA450542}" srcOrd="0" destOrd="0" presId="urn:microsoft.com/office/officeart/2005/8/layout/orgChart1"/>
    <dgm:cxn modelId="{7E93B111-5A54-453C-987D-C7EB00F979BA}" type="presParOf" srcId="{F3C7E15C-CFA6-47AB-9A0B-D51F69E79834}" destId="{729915C1-A9B1-44D7-84F8-24AA4DD4BB90}" srcOrd="1" destOrd="0" presId="urn:microsoft.com/office/officeart/2005/8/layout/orgChart1"/>
    <dgm:cxn modelId="{9D452EAF-7550-461D-81E0-EABAFB164AE0}" type="presParOf" srcId="{729915C1-A9B1-44D7-84F8-24AA4DD4BB90}" destId="{7613417E-2F1B-4042-A473-13C02E2EBFD3}" srcOrd="0" destOrd="0" presId="urn:microsoft.com/office/officeart/2005/8/layout/orgChart1"/>
    <dgm:cxn modelId="{A60B38A1-31BE-423A-9F3D-A30AC444F8CE}" type="presParOf" srcId="{7613417E-2F1B-4042-A473-13C02E2EBFD3}" destId="{59E469DD-E6DA-4A96-A11C-E6D305541D65}" srcOrd="0" destOrd="0" presId="urn:microsoft.com/office/officeart/2005/8/layout/orgChart1"/>
    <dgm:cxn modelId="{44791FD8-41ED-4292-868D-7F2B91A8C2E7}" type="presParOf" srcId="{7613417E-2F1B-4042-A473-13C02E2EBFD3}" destId="{D64B4FE7-B287-4930-8D7A-4146AA9A931A}" srcOrd="1" destOrd="0" presId="urn:microsoft.com/office/officeart/2005/8/layout/orgChart1"/>
    <dgm:cxn modelId="{A06D265E-D274-4A41-B1FD-85A578DBBC4E}" type="presParOf" srcId="{729915C1-A9B1-44D7-84F8-24AA4DD4BB90}" destId="{71C4EC20-6243-4BAE-8375-8EC97D2EC32B}" srcOrd="1" destOrd="0" presId="urn:microsoft.com/office/officeart/2005/8/layout/orgChart1"/>
    <dgm:cxn modelId="{39B93B21-97E0-41F7-9ACC-D45881202157}" type="presParOf" srcId="{729915C1-A9B1-44D7-84F8-24AA4DD4BB90}" destId="{3DD732EB-6EA4-435A-8DDC-77A181F985A5}" srcOrd="2" destOrd="0" presId="urn:microsoft.com/office/officeart/2005/8/layout/orgChart1"/>
    <dgm:cxn modelId="{7A74FC99-79F7-4BD1-B7AC-691E63E0FD0C}" type="presParOf" srcId="{6AEFFA2F-203F-42C0-ABB0-E933CA55E325}" destId="{4DDE53F8-07A1-4DC5-8095-D9E598DE9D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51E531-3EFB-4444-ACCA-42B7B0135C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A677E50-19FA-423A-BEAB-025ED728191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ОТВЕТСТВЕННОСТЬ ПОСТАВЩИКА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gm:t>
    </dgm:pt>
    <dgm:pt modelId="{B2BA9596-1D92-449F-91E3-C43D4BA4C40E}" type="parTrans" cxnId="{9F2C6FF1-EECD-411A-846B-66EE13C92B16}">
      <dgm:prSet/>
      <dgm:spPr/>
      <dgm:t>
        <a:bodyPr/>
        <a:lstStyle/>
        <a:p>
          <a:endParaRPr lang="ru-RU"/>
        </a:p>
      </dgm:t>
    </dgm:pt>
    <dgm:pt modelId="{7B592D89-C027-4AAD-A6A1-87FF06FF6ABE}" type="sibTrans" cxnId="{9F2C6FF1-EECD-411A-846B-66EE13C92B16}">
      <dgm:prSet/>
      <dgm:spPr/>
      <dgm:t>
        <a:bodyPr/>
        <a:lstStyle/>
        <a:p>
          <a:endParaRPr lang="ru-RU"/>
        </a:p>
      </dgm:t>
    </dgm:pt>
    <dgm:pt modelId="{52B60999-6521-46C1-AD98-9A0181CCC9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РЕЕСТР НЕДОБРОСОВЕСТНЫХ ПОСТАВЩИКОВ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(24 месяца)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gm:t>
    </dgm:pt>
    <dgm:pt modelId="{5861E528-2FF9-43E1-92F3-A865B09BEE26}" type="parTrans" cxnId="{AC8F1AAD-68B4-46D6-BFE8-16959DCA9E4C}">
      <dgm:prSet/>
      <dgm:spPr/>
      <dgm:t>
        <a:bodyPr/>
        <a:lstStyle/>
        <a:p>
          <a:endParaRPr lang="ru-RU"/>
        </a:p>
      </dgm:t>
    </dgm:pt>
    <dgm:pt modelId="{DE625C67-911A-47A3-84E8-4E320E83E034}" type="sibTrans" cxnId="{AC8F1AAD-68B4-46D6-BFE8-16959DCA9E4C}">
      <dgm:prSet/>
      <dgm:spPr/>
      <dgm:t>
        <a:bodyPr/>
        <a:lstStyle/>
        <a:p>
          <a:endParaRPr lang="ru-RU"/>
        </a:p>
      </dgm:t>
    </dgm:pt>
    <dgm:pt modelId="{E89F0AB3-6E29-4034-9507-6D7C25950BE3}">
      <dgm:prSet/>
      <dgm:spPr/>
      <dgm:t>
        <a:bodyPr/>
        <a:lstStyle/>
        <a:p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УДЕРЖАНИЕ ОБЕСПЕЧЕНИЯ ЗАЯВКИ</a:t>
          </a:r>
        </a:p>
        <a:p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( 1%)</a:t>
          </a:r>
          <a:endParaRPr lang="ru-RU" dirty="0"/>
        </a:p>
      </dgm:t>
    </dgm:pt>
    <dgm:pt modelId="{75EC62E0-4792-44F0-9A7E-07DE9E870491}" type="sibTrans" cxnId="{AC842F5E-F8D9-4812-AFE0-A2635412E4FB}">
      <dgm:prSet/>
      <dgm:spPr/>
      <dgm:t>
        <a:bodyPr/>
        <a:lstStyle/>
        <a:p>
          <a:endParaRPr lang="ru-RU"/>
        </a:p>
      </dgm:t>
    </dgm:pt>
    <dgm:pt modelId="{14144FE8-1BA0-4869-AFDE-937B57A49AF2}" type="parTrans" cxnId="{AC842F5E-F8D9-4812-AFE0-A2635412E4FB}">
      <dgm:prSet/>
      <dgm:spPr/>
      <dgm:t>
        <a:bodyPr/>
        <a:lstStyle/>
        <a:p>
          <a:endParaRPr lang="ru-RU"/>
        </a:p>
      </dgm:t>
    </dgm:pt>
    <dgm:pt modelId="{E831D98F-CA0D-4F68-BDAB-AD03B0D972BE}">
      <dgm:prSet/>
      <dgm:spPr/>
      <dgm:t>
        <a:bodyPr/>
        <a:lstStyle/>
        <a:p>
          <a:r>
            <a:rPr lang="ru-RU" b="1" dirty="0" smtClean="0"/>
            <a:t>ОГРАНИЧЕНИЯ, СВЯЗАННЫЕ С УЧАСТИЕМ В ЗАКУПКАХ</a:t>
          </a:r>
        </a:p>
        <a:p>
          <a:r>
            <a:rPr lang="ru-RU" b="1" dirty="0" smtClean="0"/>
            <a:t>СТ.6 Закона </a:t>
          </a:r>
          <a:endParaRPr lang="ru-RU" b="1" dirty="0"/>
        </a:p>
      </dgm:t>
    </dgm:pt>
    <dgm:pt modelId="{6C40828E-B5B6-403A-B361-E911796D68C4}" type="parTrans" cxnId="{38A9C984-31FF-4541-8061-44AF6EA31D1A}">
      <dgm:prSet/>
      <dgm:spPr/>
      <dgm:t>
        <a:bodyPr/>
        <a:lstStyle/>
        <a:p>
          <a:endParaRPr lang="ru-RU"/>
        </a:p>
      </dgm:t>
    </dgm:pt>
    <dgm:pt modelId="{CA5EE471-0D80-4BF6-BD49-FEFF9F303FB7}" type="sibTrans" cxnId="{38A9C984-31FF-4541-8061-44AF6EA31D1A}">
      <dgm:prSet/>
      <dgm:spPr/>
      <dgm:t>
        <a:bodyPr/>
        <a:lstStyle/>
        <a:p>
          <a:endParaRPr lang="ru-RU"/>
        </a:p>
      </dgm:t>
    </dgm:pt>
    <dgm:pt modelId="{B4D03BBD-6C88-4386-8035-F8F0617D5BE2}" type="pres">
      <dgm:prSet presAssocID="{5351E531-3EFB-4444-ACCA-42B7B0135C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EFFA2F-203F-42C0-ABB0-E933CA55E325}" type="pres">
      <dgm:prSet presAssocID="{8A677E50-19FA-423A-BEAB-025ED728191B}" presName="hierRoot1" presStyleCnt="0">
        <dgm:presLayoutVars>
          <dgm:hierBranch/>
        </dgm:presLayoutVars>
      </dgm:prSet>
      <dgm:spPr/>
    </dgm:pt>
    <dgm:pt modelId="{B5B74C65-0E11-49C9-B410-523ACB6F8E6C}" type="pres">
      <dgm:prSet presAssocID="{8A677E50-19FA-423A-BEAB-025ED728191B}" presName="rootComposite1" presStyleCnt="0"/>
      <dgm:spPr/>
    </dgm:pt>
    <dgm:pt modelId="{EC41448B-18AC-4E67-A811-C76FF8AF8FE1}" type="pres">
      <dgm:prSet presAssocID="{8A677E50-19FA-423A-BEAB-025ED728191B}" presName="rootText1" presStyleLbl="node0" presStyleIdx="0" presStyleCnt="1" custScaleX="190663" custScaleY="93415" custLinFactNeighborX="-5625" custLinFactNeighborY="-37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F25C82-9D45-46D1-B86F-42687E43BD94}" type="pres">
      <dgm:prSet presAssocID="{8A677E50-19FA-423A-BEAB-025ED728191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3C7E15C-CFA6-47AB-9A0B-D51F69E79834}" type="pres">
      <dgm:prSet presAssocID="{8A677E50-19FA-423A-BEAB-025ED728191B}" presName="hierChild2" presStyleCnt="0"/>
      <dgm:spPr/>
    </dgm:pt>
    <dgm:pt modelId="{21688AD6-2513-485C-BE9A-0C0EFA450542}" type="pres">
      <dgm:prSet presAssocID="{5861E528-2FF9-43E1-92F3-A865B09BEE26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29915C1-A9B1-44D7-84F8-24AA4DD4BB90}" type="pres">
      <dgm:prSet presAssocID="{52B60999-6521-46C1-AD98-9A0181CCC976}" presName="hierRoot2" presStyleCnt="0">
        <dgm:presLayoutVars>
          <dgm:hierBranch/>
        </dgm:presLayoutVars>
      </dgm:prSet>
      <dgm:spPr/>
    </dgm:pt>
    <dgm:pt modelId="{7613417E-2F1B-4042-A473-13C02E2EBFD3}" type="pres">
      <dgm:prSet presAssocID="{52B60999-6521-46C1-AD98-9A0181CCC976}" presName="rootComposite" presStyleCnt="0"/>
      <dgm:spPr/>
    </dgm:pt>
    <dgm:pt modelId="{59E469DD-E6DA-4A96-A11C-E6D305541D65}" type="pres">
      <dgm:prSet presAssocID="{52B60999-6521-46C1-AD98-9A0181CCC976}" presName="rootText" presStyleLbl="node2" presStyleIdx="0" presStyleCnt="3" custScaleX="98581" custScaleY="1021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4B4FE7-B287-4930-8D7A-4146AA9A931A}" type="pres">
      <dgm:prSet presAssocID="{52B60999-6521-46C1-AD98-9A0181CCC976}" presName="rootConnector" presStyleLbl="node2" presStyleIdx="0" presStyleCnt="3"/>
      <dgm:spPr/>
      <dgm:t>
        <a:bodyPr/>
        <a:lstStyle/>
        <a:p>
          <a:endParaRPr lang="ru-RU"/>
        </a:p>
      </dgm:t>
    </dgm:pt>
    <dgm:pt modelId="{71C4EC20-6243-4BAE-8375-8EC97D2EC32B}" type="pres">
      <dgm:prSet presAssocID="{52B60999-6521-46C1-AD98-9A0181CCC976}" presName="hierChild4" presStyleCnt="0"/>
      <dgm:spPr/>
    </dgm:pt>
    <dgm:pt modelId="{3DD732EB-6EA4-435A-8DDC-77A181F985A5}" type="pres">
      <dgm:prSet presAssocID="{52B60999-6521-46C1-AD98-9A0181CCC976}" presName="hierChild5" presStyleCnt="0"/>
      <dgm:spPr/>
    </dgm:pt>
    <dgm:pt modelId="{10845DC2-45C0-441C-BD5D-8DC7E48C394A}" type="pres">
      <dgm:prSet presAssocID="{14144FE8-1BA0-4869-AFDE-937B57A49AF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833FA0A4-0AF5-4C97-AFAB-2C0336D1B631}" type="pres">
      <dgm:prSet presAssocID="{E89F0AB3-6E29-4034-9507-6D7C25950BE3}" presName="hierRoot2" presStyleCnt="0">
        <dgm:presLayoutVars>
          <dgm:hierBranch val="init"/>
        </dgm:presLayoutVars>
      </dgm:prSet>
      <dgm:spPr/>
    </dgm:pt>
    <dgm:pt modelId="{6ACD6023-2F33-4411-B558-0AE3387C1DC6}" type="pres">
      <dgm:prSet presAssocID="{E89F0AB3-6E29-4034-9507-6D7C25950BE3}" presName="rootComposite" presStyleCnt="0"/>
      <dgm:spPr/>
    </dgm:pt>
    <dgm:pt modelId="{CD75D877-A382-4E16-837D-0EA2E7B9FE6C}" type="pres">
      <dgm:prSet presAssocID="{E89F0AB3-6E29-4034-9507-6D7C25950BE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B7D4D9-FD0E-4244-AE64-0BEE5C4AAD02}" type="pres">
      <dgm:prSet presAssocID="{E89F0AB3-6E29-4034-9507-6D7C25950BE3}" presName="rootConnector" presStyleLbl="node2" presStyleIdx="1" presStyleCnt="3"/>
      <dgm:spPr/>
      <dgm:t>
        <a:bodyPr/>
        <a:lstStyle/>
        <a:p>
          <a:endParaRPr lang="ru-RU"/>
        </a:p>
      </dgm:t>
    </dgm:pt>
    <dgm:pt modelId="{6A127BB8-6536-4AC8-9825-4C7D2AB1334A}" type="pres">
      <dgm:prSet presAssocID="{E89F0AB3-6E29-4034-9507-6D7C25950BE3}" presName="hierChild4" presStyleCnt="0"/>
      <dgm:spPr/>
    </dgm:pt>
    <dgm:pt modelId="{7D8E4D35-78B1-44DA-BF7D-F86C430D8039}" type="pres">
      <dgm:prSet presAssocID="{E89F0AB3-6E29-4034-9507-6D7C25950BE3}" presName="hierChild5" presStyleCnt="0"/>
      <dgm:spPr/>
    </dgm:pt>
    <dgm:pt modelId="{D67A5ECE-56EB-43DE-92AA-1F149D839723}" type="pres">
      <dgm:prSet presAssocID="{6C40828E-B5B6-403A-B361-E911796D68C4}" presName="Name35" presStyleLbl="parChTrans1D2" presStyleIdx="2" presStyleCnt="3"/>
      <dgm:spPr/>
      <dgm:t>
        <a:bodyPr/>
        <a:lstStyle/>
        <a:p>
          <a:endParaRPr lang="ru-RU"/>
        </a:p>
      </dgm:t>
    </dgm:pt>
    <dgm:pt modelId="{571CAD1E-FF6A-4063-9A90-86355ADDF8A7}" type="pres">
      <dgm:prSet presAssocID="{E831D98F-CA0D-4F68-BDAB-AD03B0D972BE}" presName="hierRoot2" presStyleCnt="0">
        <dgm:presLayoutVars>
          <dgm:hierBranch val="init"/>
        </dgm:presLayoutVars>
      </dgm:prSet>
      <dgm:spPr/>
    </dgm:pt>
    <dgm:pt modelId="{91524F74-3959-4268-BD5F-03D3D3C2E212}" type="pres">
      <dgm:prSet presAssocID="{E831D98F-CA0D-4F68-BDAB-AD03B0D972BE}" presName="rootComposite" presStyleCnt="0"/>
      <dgm:spPr/>
    </dgm:pt>
    <dgm:pt modelId="{A2828B86-FEE9-4E19-B871-6181F2BAE1F7}" type="pres">
      <dgm:prSet presAssocID="{E831D98F-CA0D-4F68-BDAB-AD03B0D972B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DB3614-B1E5-47D6-8D5D-31D3F7FDCD4D}" type="pres">
      <dgm:prSet presAssocID="{E831D98F-CA0D-4F68-BDAB-AD03B0D972BE}" presName="rootConnector" presStyleLbl="node2" presStyleIdx="2" presStyleCnt="3"/>
      <dgm:spPr/>
      <dgm:t>
        <a:bodyPr/>
        <a:lstStyle/>
        <a:p>
          <a:endParaRPr lang="ru-RU"/>
        </a:p>
      </dgm:t>
    </dgm:pt>
    <dgm:pt modelId="{FBA5F2CD-A24D-4D13-93EC-FAA92EFAC9CF}" type="pres">
      <dgm:prSet presAssocID="{E831D98F-CA0D-4F68-BDAB-AD03B0D972BE}" presName="hierChild4" presStyleCnt="0"/>
      <dgm:spPr/>
    </dgm:pt>
    <dgm:pt modelId="{8CF07610-11CA-4FDA-9BB8-134BB149FD1F}" type="pres">
      <dgm:prSet presAssocID="{E831D98F-CA0D-4F68-BDAB-AD03B0D972BE}" presName="hierChild5" presStyleCnt="0"/>
      <dgm:spPr/>
    </dgm:pt>
    <dgm:pt modelId="{4DDE53F8-07A1-4DC5-8095-D9E598DE9D71}" type="pres">
      <dgm:prSet presAssocID="{8A677E50-19FA-423A-BEAB-025ED728191B}" presName="hierChild3" presStyleCnt="0"/>
      <dgm:spPr/>
    </dgm:pt>
  </dgm:ptLst>
  <dgm:cxnLst>
    <dgm:cxn modelId="{387FB102-8182-4EC6-BE91-F749E7CA5F0B}" type="presOf" srcId="{E89F0AB3-6E29-4034-9507-6D7C25950BE3}" destId="{8DB7D4D9-FD0E-4244-AE64-0BEE5C4AAD02}" srcOrd="1" destOrd="0" presId="urn:microsoft.com/office/officeart/2005/8/layout/orgChart1"/>
    <dgm:cxn modelId="{AC842F5E-F8D9-4812-AFE0-A2635412E4FB}" srcId="{8A677E50-19FA-423A-BEAB-025ED728191B}" destId="{E89F0AB3-6E29-4034-9507-6D7C25950BE3}" srcOrd="1" destOrd="0" parTransId="{14144FE8-1BA0-4869-AFDE-937B57A49AF2}" sibTransId="{75EC62E0-4792-44F0-9A7E-07DE9E870491}"/>
    <dgm:cxn modelId="{4FA234C8-B471-4A86-AEDD-3253B8EAD5CF}" type="presOf" srcId="{5351E531-3EFB-4444-ACCA-42B7B0135C43}" destId="{B4D03BBD-6C88-4386-8035-F8F0617D5BE2}" srcOrd="0" destOrd="0" presId="urn:microsoft.com/office/officeart/2005/8/layout/orgChart1"/>
    <dgm:cxn modelId="{2D05787E-528D-4D12-A9A7-D37BF8F0DE46}" type="presOf" srcId="{6C40828E-B5B6-403A-B361-E911796D68C4}" destId="{D67A5ECE-56EB-43DE-92AA-1F149D839723}" srcOrd="0" destOrd="0" presId="urn:microsoft.com/office/officeart/2005/8/layout/orgChart1"/>
    <dgm:cxn modelId="{38A9C984-31FF-4541-8061-44AF6EA31D1A}" srcId="{8A677E50-19FA-423A-BEAB-025ED728191B}" destId="{E831D98F-CA0D-4F68-BDAB-AD03B0D972BE}" srcOrd="2" destOrd="0" parTransId="{6C40828E-B5B6-403A-B361-E911796D68C4}" sibTransId="{CA5EE471-0D80-4BF6-BD49-FEFF9F303FB7}"/>
    <dgm:cxn modelId="{AC8F1AAD-68B4-46D6-BFE8-16959DCA9E4C}" srcId="{8A677E50-19FA-423A-BEAB-025ED728191B}" destId="{52B60999-6521-46C1-AD98-9A0181CCC976}" srcOrd="0" destOrd="0" parTransId="{5861E528-2FF9-43E1-92F3-A865B09BEE26}" sibTransId="{DE625C67-911A-47A3-84E8-4E320E83E034}"/>
    <dgm:cxn modelId="{402AB920-7775-40DC-A0EF-208E8F3E3E2A}" type="presOf" srcId="{14144FE8-1BA0-4869-AFDE-937B57A49AF2}" destId="{10845DC2-45C0-441C-BD5D-8DC7E48C394A}" srcOrd="0" destOrd="0" presId="urn:microsoft.com/office/officeart/2005/8/layout/orgChart1"/>
    <dgm:cxn modelId="{3A40288A-82A4-4017-959B-9D1E8CBA00FC}" type="presOf" srcId="{5861E528-2FF9-43E1-92F3-A865B09BEE26}" destId="{21688AD6-2513-485C-BE9A-0C0EFA450542}" srcOrd="0" destOrd="0" presId="urn:microsoft.com/office/officeart/2005/8/layout/orgChart1"/>
    <dgm:cxn modelId="{2FD6071C-39BA-4275-AD45-DB0036AFF807}" type="presOf" srcId="{E89F0AB3-6E29-4034-9507-6D7C25950BE3}" destId="{CD75D877-A382-4E16-837D-0EA2E7B9FE6C}" srcOrd="0" destOrd="0" presId="urn:microsoft.com/office/officeart/2005/8/layout/orgChart1"/>
    <dgm:cxn modelId="{9F2C6FF1-EECD-411A-846B-66EE13C92B16}" srcId="{5351E531-3EFB-4444-ACCA-42B7B0135C43}" destId="{8A677E50-19FA-423A-BEAB-025ED728191B}" srcOrd="0" destOrd="0" parTransId="{B2BA9596-1D92-449F-91E3-C43D4BA4C40E}" sibTransId="{7B592D89-C027-4AAD-A6A1-87FF06FF6ABE}"/>
    <dgm:cxn modelId="{C6C3A238-D85A-49B0-BF92-B46D42A0F934}" type="presOf" srcId="{8A677E50-19FA-423A-BEAB-025ED728191B}" destId="{E7F25C82-9D45-46D1-B86F-42687E43BD94}" srcOrd="1" destOrd="0" presId="urn:microsoft.com/office/officeart/2005/8/layout/orgChart1"/>
    <dgm:cxn modelId="{7C0C6EBD-3643-4941-83D4-E36B3FF9867D}" type="presOf" srcId="{52B60999-6521-46C1-AD98-9A0181CCC976}" destId="{D64B4FE7-B287-4930-8D7A-4146AA9A931A}" srcOrd="1" destOrd="0" presId="urn:microsoft.com/office/officeart/2005/8/layout/orgChart1"/>
    <dgm:cxn modelId="{AAB0A685-5DCC-4683-8951-F08BB800655B}" type="presOf" srcId="{E831D98F-CA0D-4F68-BDAB-AD03B0D972BE}" destId="{C5DB3614-B1E5-47D6-8D5D-31D3F7FDCD4D}" srcOrd="1" destOrd="0" presId="urn:microsoft.com/office/officeart/2005/8/layout/orgChart1"/>
    <dgm:cxn modelId="{06BD5767-38D5-4D84-99F7-08969773DE80}" type="presOf" srcId="{E831D98F-CA0D-4F68-BDAB-AD03B0D972BE}" destId="{A2828B86-FEE9-4E19-B871-6181F2BAE1F7}" srcOrd="0" destOrd="0" presId="urn:microsoft.com/office/officeart/2005/8/layout/orgChart1"/>
    <dgm:cxn modelId="{75259E79-3415-486E-8A38-3DDB59E97CD6}" type="presOf" srcId="{52B60999-6521-46C1-AD98-9A0181CCC976}" destId="{59E469DD-E6DA-4A96-A11C-E6D305541D65}" srcOrd="0" destOrd="0" presId="urn:microsoft.com/office/officeart/2005/8/layout/orgChart1"/>
    <dgm:cxn modelId="{1EFB1E06-E799-47DB-88F8-E32869C3864E}" type="presOf" srcId="{8A677E50-19FA-423A-BEAB-025ED728191B}" destId="{EC41448B-18AC-4E67-A811-C76FF8AF8FE1}" srcOrd="0" destOrd="0" presId="urn:microsoft.com/office/officeart/2005/8/layout/orgChart1"/>
    <dgm:cxn modelId="{6F894F60-3585-4C02-91AA-E9E3139234B7}" type="presParOf" srcId="{B4D03BBD-6C88-4386-8035-F8F0617D5BE2}" destId="{6AEFFA2F-203F-42C0-ABB0-E933CA55E325}" srcOrd="0" destOrd="0" presId="urn:microsoft.com/office/officeart/2005/8/layout/orgChart1"/>
    <dgm:cxn modelId="{81499F35-D2B9-4CF7-95E6-DBFA8B5BFB71}" type="presParOf" srcId="{6AEFFA2F-203F-42C0-ABB0-E933CA55E325}" destId="{B5B74C65-0E11-49C9-B410-523ACB6F8E6C}" srcOrd="0" destOrd="0" presId="urn:microsoft.com/office/officeart/2005/8/layout/orgChart1"/>
    <dgm:cxn modelId="{4CDD34EF-C840-4D69-BAA2-07B826849858}" type="presParOf" srcId="{B5B74C65-0E11-49C9-B410-523ACB6F8E6C}" destId="{EC41448B-18AC-4E67-A811-C76FF8AF8FE1}" srcOrd="0" destOrd="0" presId="urn:microsoft.com/office/officeart/2005/8/layout/orgChart1"/>
    <dgm:cxn modelId="{BC775396-5431-4879-BAAE-2E1AC9AF7B35}" type="presParOf" srcId="{B5B74C65-0E11-49C9-B410-523ACB6F8E6C}" destId="{E7F25C82-9D45-46D1-B86F-42687E43BD94}" srcOrd="1" destOrd="0" presId="urn:microsoft.com/office/officeart/2005/8/layout/orgChart1"/>
    <dgm:cxn modelId="{14CA47BF-E74A-49C8-B185-2FDF518EAC2A}" type="presParOf" srcId="{6AEFFA2F-203F-42C0-ABB0-E933CA55E325}" destId="{F3C7E15C-CFA6-47AB-9A0B-D51F69E79834}" srcOrd="1" destOrd="0" presId="urn:microsoft.com/office/officeart/2005/8/layout/orgChart1"/>
    <dgm:cxn modelId="{DEF08AFC-19C0-433D-8901-8957CF77C41D}" type="presParOf" srcId="{F3C7E15C-CFA6-47AB-9A0B-D51F69E79834}" destId="{21688AD6-2513-485C-BE9A-0C0EFA450542}" srcOrd="0" destOrd="0" presId="urn:microsoft.com/office/officeart/2005/8/layout/orgChart1"/>
    <dgm:cxn modelId="{DAC560CE-A448-4671-A565-B3D2CBB3DEB6}" type="presParOf" srcId="{F3C7E15C-CFA6-47AB-9A0B-D51F69E79834}" destId="{729915C1-A9B1-44D7-84F8-24AA4DD4BB90}" srcOrd="1" destOrd="0" presId="urn:microsoft.com/office/officeart/2005/8/layout/orgChart1"/>
    <dgm:cxn modelId="{3578DE38-2024-4943-8F63-829AC628523D}" type="presParOf" srcId="{729915C1-A9B1-44D7-84F8-24AA4DD4BB90}" destId="{7613417E-2F1B-4042-A473-13C02E2EBFD3}" srcOrd="0" destOrd="0" presId="urn:microsoft.com/office/officeart/2005/8/layout/orgChart1"/>
    <dgm:cxn modelId="{E5B8DD9D-5072-4D5C-ABE3-18D3047A7AF1}" type="presParOf" srcId="{7613417E-2F1B-4042-A473-13C02E2EBFD3}" destId="{59E469DD-E6DA-4A96-A11C-E6D305541D65}" srcOrd="0" destOrd="0" presId="urn:microsoft.com/office/officeart/2005/8/layout/orgChart1"/>
    <dgm:cxn modelId="{34B13EFA-032A-4D9B-839D-D66B76528262}" type="presParOf" srcId="{7613417E-2F1B-4042-A473-13C02E2EBFD3}" destId="{D64B4FE7-B287-4930-8D7A-4146AA9A931A}" srcOrd="1" destOrd="0" presId="urn:microsoft.com/office/officeart/2005/8/layout/orgChart1"/>
    <dgm:cxn modelId="{637FD5B8-25BC-49D0-B1BA-5FED7E31942B}" type="presParOf" srcId="{729915C1-A9B1-44D7-84F8-24AA4DD4BB90}" destId="{71C4EC20-6243-4BAE-8375-8EC97D2EC32B}" srcOrd="1" destOrd="0" presId="urn:microsoft.com/office/officeart/2005/8/layout/orgChart1"/>
    <dgm:cxn modelId="{56872A4B-9242-4A22-A432-6926859597EA}" type="presParOf" srcId="{729915C1-A9B1-44D7-84F8-24AA4DD4BB90}" destId="{3DD732EB-6EA4-435A-8DDC-77A181F985A5}" srcOrd="2" destOrd="0" presId="urn:microsoft.com/office/officeart/2005/8/layout/orgChart1"/>
    <dgm:cxn modelId="{C28CC5B3-3360-45A9-AF54-8ED17D36EC04}" type="presParOf" srcId="{F3C7E15C-CFA6-47AB-9A0B-D51F69E79834}" destId="{10845DC2-45C0-441C-BD5D-8DC7E48C394A}" srcOrd="2" destOrd="0" presId="urn:microsoft.com/office/officeart/2005/8/layout/orgChart1"/>
    <dgm:cxn modelId="{DE60990A-6785-4D52-811E-4A648AFA1277}" type="presParOf" srcId="{F3C7E15C-CFA6-47AB-9A0B-D51F69E79834}" destId="{833FA0A4-0AF5-4C97-AFAB-2C0336D1B631}" srcOrd="3" destOrd="0" presId="urn:microsoft.com/office/officeart/2005/8/layout/orgChart1"/>
    <dgm:cxn modelId="{0BC51712-6A10-4141-8DB3-D80FE37CF94D}" type="presParOf" srcId="{833FA0A4-0AF5-4C97-AFAB-2C0336D1B631}" destId="{6ACD6023-2F33-4411-B558-0AE3387C1DC6}" srcOrd="0" destOrd="0" presId="urn:microsoft.com/office/officeart/2005/8/layout/orgChart1"/>
    <dgm:cxn modelId="{5C1A5C6C-EB23-4143-9194-FD6F51A361A0}" type="presParOf" srcId="{6ACD6023-2F33-4411-B558-0AE3387C1DC6}" destId="{CD75D877-A382-4E16-837D-0EA2E7B9FE6C}" srcOrd="0" destOrd="0" presId="urn:microsoft.com/office/officeart/2005/8/layout/orgChart1"/>
    <dgm:cxn modelId="{7370ACBD-1CDE-453E-8DEF-18BADAD4DF00}" type="presParOf" srcId="{6ACD6023-2F33-4411-B558-0AE3387C1DC6}" destId="{8DB7D4D9-FD0E-4244-AE64-0BEE5C4AAD02}" srcOrd="1" destOrd="0" presId="urn:microsoft.com/office/officeart/2005/8/layout/orgChart1"/>
    <dgm:cxn modelId="{981BCDBA-28BB-4E93-A6BF-194D62941C68}" type="presParOf" srcId="{833FA0A4-0AF5-4C97-AFAB-2C0336D1B631}" destId="{6A127BB8-6536-4AC8-9825-4C7D2AB1334A}" srcOrd="1" destOrd="0" presId="urn:microsoft.com/office/officeart/2005/8/layout/orgChart1"/>
    <dgm:cxn modelId="{B5F5E489-7B66-483B-80D8-9E5E6E3BBB7F}" type="presParOf" srcId="{833FA0A4-0AF5-4C97-AFAB-2C0336D1B631}" destId="{7D8E4D35-78B1-44DA-BF7D-F86C430D8039}" srcOrd="2" destOrd="0" presId="urn:microsoft.com/office/officeart/2005/8/layout/orgChart1"/>
    <dgm:cxn modelId="{687CC9A1-ACA8-456E-BD91-5CBBB1D230CC}" type="presParOf" srcId="{F3C7E15C-CFA6-47AB-9A0B-D51F69E79834}" destId="{D67A5ECE-56EB-43DE-92AA-1F149D839723}" srcOrd="4" destOrd="0" presId="urn:microsoft.com/office/officeart/2005/8/layout/orgChart1"/>
    <dgm:cxn modelId="{C5AEF848-5B8B-4A56-81F5-0E4C9A79EF4A}" type="presParOf" srcId="{F3C7E15C-CFA6-47AB-9A0B-D51F69E79834}" destId="{571CAD1E-FF6A-4063-9A90-86355ADDF8A7}" srcOrd="5" destOrd="0" presId="urn:microsoft.com/office/officeart/2005/8/layout/orgChart1"/>
    <dgm:cxn modelId="{793B17B4-D6F3-45F6-BA6A-438172BCBA1F}" type="presParOf" srcId="{571CAD1E-FF6A-4063-9A90-86355ADDF8A7}" destId="{91524F74-3959-4268-BD5F-03D3D3C2E212}" srcOrd="0" destOrd="0" presId="urn:microsoft.com/office/officeart/2005/8/layout/orgChart1"/>
    <dgm:cxn modelId="{EBE5E7A4-AA8D-46E5-9616-79083D538037}" type="presParOf" srcId="{91524F74-3959-4268-BD5F-03D3D3C2E212}" destId="{A2828B86-FEE9-4E19-B871-6181F2BAE1F7}" srcOrd="0" destOrd="0" presId="urn:microsoft.com/office/officeart/2005/8/layout/orgChart1"/>
    <dgm:cxn modelId="{0AE022FF-70F3-45BC-A13C-7B19FE1A676E}" type="presParOf" srcId="{91524F74-3959-4268-BD5F-03D3D3C2E212}" destId="{C5DB3614-B1E5-47D6-8D5D-31D3F7FDCD4D}" srcOrd="1" destOrd="0" presId="urn:microsoft.com/office/officeart/2005/8/layout/orgChart1"/>
    <dgm:cxn modelId="{B856E47F-935D-40B4-A081-A3971F289654}" type="presParOf" srcId="{571CAD1E-FF6A-4063-9A90-86355ADDF8A7}" destId="{FBA5F2CD-A24D-4D13-93EC-FAA92EFAC9CF}" srcOrd="1" destOrd="0" presId="urn:microsoft.com/office/officeart/2005/8/layout/orgChart1"/>
    <dgm:cxn modelId="{A135CC93-F8BA-4CD9-8928-C0087F31AA08}" type="presParOf" srcId="{571CAD1E-FF6A-4063-9A90-86355ADDF8A7}" destId="{8CF07610-11CA-4FDA-9BB8-134BB149FD1F}" srcOrd="2" destOrd="0" presId="urn:microsoft.com/office/officeart/2005/8/layout/orgChart1"/>
    <dgm:cxn modelId="{53E4F543-37E2-4E7F-BFCF-140C3D9F6CB4}" type="presParOf" srcId="{6AEFFA2F-203F-42C0-ABB0-E933CA55E325}" destId="{4DDE53F8-07A1-4DC5-8095-D9E598DE9D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77480E-B31E-46BF-A7C1-983D9F90128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1464C3-A6C6-4C1B-B6B5-A63703A35C3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ПРИЧИНЫ</a:t>
          </a:r>
          <a:endParaRPr lang="ru-RU" dirty="0">
            <a:solidFill>
              <a:schemeClr val="bg1"/>
            </a:solidFill>
          </a:endParaRPr>
        </a:p>
      </dgm:t>
    </dgm:pt>
    <dgm:pt modelId="{72524FC0-68F6-4C2A-B9BE-6DC39F77B2D1}" type="parTrans" cxnId="{58492544-E7F0-43A7-B173-765734E4D814}">
      <dgm:prSet/>
      <dgm:spPr/>
      <dgm:t>
        <a:bodyPr/>
        <a:lstStyle/>
        <a:p>
          <a:endParaRPr lang="ru-RU"/>
        </a:p>
      </dgm:t>
    </dgm:pt>
    <dgm:pt modelId="{4764CB5B-0E99-4446-865D-2D7443DB2D9B}" type="sibTrans" cxnId="{58492544-E7F0-43A7-B173-765734E4D814}">
      <dgm:prSet/>
      <dgm:spPr/>
      <dgm:t>
        <a:bodyPr/>
        <a:lstStyle/>
        <a:p>
          <a:endParaRPr lang="ru-RU"/>
        </a:p>
      </dgm:t>
    </dgm:pt>
    <dgm:pt modelId="{29D5F6D3-411E-4E64-B7A1-58C2740DA71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поставщики, с которыми заказчики в одностороннем порядке расторгли договоры о государственных закупках, в ходе исполнения которых установлено, что поставщик не соответствует квалификационным требованиям и требованиям конкурсной документации (аукционной документации) или предоставил недостоверную информацию о своем соответствии таким требованиям, что позволило ему стать победителем конкурса (аукциона), по результатам которой заключен такой договор;</a:t>
          </a:r>
          <a:endParaRPr lang="ru-RU" sz="1600" b="1" dirty="0">
            <a:solidFill>
              <a:schemeClr val="bg1"/>
            </a:solidFill>
          </a:endParaRPr>
        </a:p>
      </dgm:t>
    </dgm:pt>
    <dgm:pt modelId="{104965C3-D7CC-4231-B26B-C3EA7B80C30D}" type="parTrans" cxnId="{B9A57B4D-93CC-4CE6-AC8F-7671767524FC}">
      <dgm:prSet/>
      <dgm:spPr/>
      <dgm:t>
        <a:bodyPr/>
        <a:lstStyle/>
        <a:p>
          <a:endParaRPr lang="ru-RU"/>
        </a:p>
      </dgm:t>
    </dgm:pt>
    <dgm:pt modelId="{4AF5DF78-E4AF-4DDD-97B9-4F6AEC9F5B5E}" type="sibTrans" cxnId="{B9A57B4D-93CC-4CE6-AC8F-7671767524FC}">
      <dgm:prSet/>
      <dgm:spPr/>
      <dgm:t>
        <a:bodyPr/>
        <a:lstStyle/>
        <a:p>
          <a:endParaRPr lang="ru-RU"/>
        </a:p>
      </dgm:t>
    </dgm:pt>
    <dgm:pt modelId="{429FB1A6-67FE-4C01-90E2-340F936FB020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потенциальные поставщики, определенные победителями (потенциальные поставщики, занявшие второе место), уклонившиеся от заключения договора о государственных закупках</a:t>
          </a:r>
          <a:endParaRPr lang="ru-RU" sz="1600" b="1" dirty="0">
            <a:solidFill>
              <a:schemeClr val="bg1"/>
            </a:solidFill>
          </a:endParaRPr>
        </a:p>
      </dgm:t>
    </dgm:pt>
    <dgm:pt modelId="{BF18C96E-37D9-411C-B3FA-81BDDE78CC40}" type="parTrans" cxnId="{6431203D-1DBA-4B32-924A-B551E8581DCB}">
      <dgm:prSet/>
      <dgm:spPr/>
      <dgm:t>
        <a:bodyPr/>
        <a:lstStyle/>
        <a:p>
          <a:endParaRPr lang="ru-RU"/>
        </a:p>
      </dgm:t>
    </dgm:pt>
    <dgm:pt modelId="{D9589B32-DE26-4328-A288-21145BD09833}" type="sibTrans" cxnId="{6431203D-1DBA-4B32-924A-B551E8581DCB}">
      <dgm:prSet/>
      <dgm:spPr/>
      <dgm:t>
        <a:bodyPr/>
        <a:lstStyle/>
        <a:p>
          <a:endParaRPr lang="ru-RU"/>
        </a:p>
      </dgm:t>
    </dgm:pt>
    <dgm:pt modelId="{2FF7AB2D-B425-4BD8-B836-39DBCBDF58C8}">
      <dgm:prSet/>
      <dgm:spPr/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поставщики, не исполнившие либо ненадлежащим образом исполнившие свои обязательства по заключенным с ними договорам о государственных закупках</a:t>
          </a:r>
          <a:endParaRPr lang="ru-RU" b="1" dirty="0">
            <a:solidFill>
              <a:schemeClr val="bg1"/>
            </a:solidFill>
          </a:endParaRPr>
        </a:p>
      </dgm:t>
    </dgm:pt>
    <dgm:pt modelId="{8D3A0487-282A-46FC-B386-B0AF169EE1F6}" type="parTrans" cxnId="{7470C874-972A-4D51-9B6F-D8047CE22719}">
      <dgm:prSet/>
      <dgm:spPr/>
      <dgm:t>
        <a:bodyPr/>
        <a:lstStyle/>
        <a:p>
          <a:endParaRPr lang="ru-RU"/>
        </a:p>
      </dgm:t>
    </dgm:pt>
    <dgm:pt modelId="{2FAAF50A-4682-41AB-A23B-DE5637B3696A}" type="sibTrans" cxnId="{7470C874-972A-4D51-9B6F-D8047CE22719}">
      <dgm:prSet/>
      <dgm:spPr/>
      <dgm:t>
        <a:bodyPr/>
        <a:lstStyle/>
        <a:p>
          <a:endParaRPr lang="ru-RU"/>
        </a:p>
      </dgm:t>
    </dgm:pt>
    <dgm:pt modelId="{858432CF-54F1-4221-AB93-144972154ED0}" type="pres">
      <dgm:prSet presAssocID="{CD77480E-B31E-46BF-A7C1-983D9F90128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740C33-1E2B-4190-997E-AB210E0A5180}" type="pres">
      <dgm:prSet presAssocID="{0E1464C3-A6C6-4C1B-B6B5-A63703A35C31}" presName="root1" presStyleCnt="0"/>
      <dgm:spPr/>
    </dgm:pt>
    <dgm:pt modelId="{1EAD2B84-76A7-440A-A1E5-AE3D2C7BFA51}" type="pres">
      <dgm:prSet presAssocID="{0E1464C3-A6C6-4C1B-B6B5-A63703A35C3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F34819-2D24-4387-9823-62EFDEB3F99B}" type="pres">
      <dgm:prSet presAssocID="{0E1464C3-A6C6-4C1B-B6B5-A63703A35C31}" presName="level2hierChild" presStyleCnt="0"/>
      <dgm:spPr/>
    </dgm:pt>
    <dgm:pt modelId="{6B1A034F-5723-4524-88E1-2FB077660DE3}" type="pres">
      <dgm:prSet presAssocID="{104965C3-D7CC-4231-B26B-C3EA7B80C30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3FB6A277-C592-418D-86FE-54F018AAA8DF}" type="pres">
      <dgm:prSet presAssocID="{104965C3-D7CC-4231-B26B-C3EA7B80C30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2FEDE53-81AA-468E-ABFE-6DCB481BC55E}" type="pres">
      <dgm:prSet presAssocID="{29D5F6D3-411E-4E64-B7A1-58C2740DA71A}" presName="root2" presStyleCnt="0"/>
      <dgm:spPr/>
    </dgm:pt>
    <dgm:pt modelId="{6B3D8CB0-C40D-4110-A687-146EFAD6BD68}" type="pres">
      <dgm:prSet presAssocID="{29D5F6D3-411E-4E64-B7A1-58C2740DA71A}" presName="LevelTwoTextNode" presStyleLbl="node2" presStyleIdx="0" presStyleCnt="3" custScaleX="172786" custScaleY="268420" custLinFactNeighborX="-2322" custLinFactNeighborY="-157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800C5A-2EDB-4744-A12F-A5680EE10A86}" type="pres">
      <dgm:prSet presAssocID="{29D5F6D3-411E-4E64-B7A1-58C2740DA71A}" presName="level3hierChild" presStyleCnt="0"/>
      <dgm:spPr/>
    </dgm:pt>
    <dgm:pt modelId="{ACE48FBE-D0C0-48A0-A372-E5FAFC40ECE0}" type="pres">
      <dgm:prSet presAssocID="{BF18C96E-37D9-411C-B3FA-81BDDE78CC40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E4A01D73-7646-42C6-A7F1-51F7B6A85A3B}" type="pres">
      <dgm:prSet presAssocID="{BF18C96E-37D9-411C-B3FA-81BDDE78CC4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7996CAD-F4AF-4769-954B-BA4288710DB1}" type="pres">
      <dgm:prSet presAssocID="{429FB1A6-67FE-4C01-90E2-340F936FB020}" presName="root2" presStyleCnt="0"/>
      <dgm:spPr/>
    </dgm:pt>
    <dgm:pt modelId="{3798EA72-86C2-42A8-881A-26BE5637E391}" type="pres">
      <dgm:prSet presAssocID="{429FB1A6-67FE-4C01-90E2-340F936FB020}" presName="LevelTwoTextNode" presStyleLbl="node2" presStyleIdx="1" presStyleCnt="3" custScaleX="168512" custScaleY="1084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68207D-6FE6-42AD-ABFF-9366FB8B8478}" type="pres">
      <dgm:prSet presAssocID="{429FB1A6-67FE-4C01-90E2-340F936FB020}" presName="level3hierChild" presStyleCnt="0"/>
      <dgm:spPr/>
    </dgm:pt>
    <dgm:pt modelId="{3FEE85F4-2E0F-4ABE-9D1B-BE0ABDDBE243}" type="pres">
      <dgm:prSet presAssocID="{8D3A0487-282A-46FC-B386-B0AF169EE1F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673DD56-C9B6-499D-BF20-DA016E99AC4E}" type="pres">
      <dgm:prSet presAssocID="{8D3A0487-282A-46FC-B386-B0AF169EE1F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DA45DB7-5F83-406C-8A3F-55E02DDA9D4D}" type="pres">
      <dgm:prSet presAssocID="{2FF7AB2D-B425-4BD8-B836-39DBCBDF58C8}" presName="root2" presStyleCnt="0"/>
      <dgm:spPr/>
    </dgm:pt>
    <dgm:pt modelId="{1E4FECEF-DDC2-46B9-8665-4982EE56351D}" type="pres">
      <dgm:prSet presAssocID="{2FF7AB2D-B425-4BD8-B836-39DBCBDF58C8}" presName="LevelTwoTextNode" presStyleLbl="node2" presStyleIdx="2" presStyleCnt="3" custScaleX="166659" custScaleY="93263" custLinFactNeighborX="3193" custLinFactNeighborY="-7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ADC328-9DD4-49F7-B805-E6241431D1CE}" type="pres">
      <dgm:prSet presAssocID="{2FF7AB2D-B425-4BD8-B836-39DBCBDF58C8}" presName="level3hierChild" presStyleCnt="0"/>
      <dgm:spPr/>
    </dgm:pt>
  </dgm:ptLst>
  <dgm:cxnLst>
    <dgm:cxn modelId="{B9A57B4D-93CC-4CE6-AC8F-7671767524FC}" srcId="{0E1464C3-A6C6-4C1B-B6B5-A63703A35C31}" destId="{29D5F6D3-411E-4E64-B7A1-58C2740DA71A}" srcOrd="0" destOrd="0" parTransId="{104965C3-D7CC-4231-B26B-C3EA7B80C30D}" sibTransId="{4AF5DF78-E4AF-4DDD-97B9-4F6AEC9F5B5E}"/>
    <dgm:cxn modelId="{E4AF9A68-B956-4FE1-9DEC-1C6577D23564}" type="presOf" srcId="{104965C3-D7CC-4231-B26B-C3EA7B80C30D}" destId="{6B1A034F-5723-4524-88E1-2FB077660DE3}" srcOrd="0" destOrd="0" presId="urn:microsoft.com/office/officeart/2008/layout/HorizontalMultiLevelHierarchy"/>
    <dgm:cxn modelId="{8A2F8D56-97BC-467E-8345-F8796B794ADD}" type="presOf" srcId="{8D3A0487-282A-46FC-B386-B0AF169EE1F6}" destId="{3FEE85F4-2E0F-4ABE-9D1B-BE0ABDDBE243}" srcOrd="0" destOrd="0" presId="urn:microsoft.com/office/officeart/2008/layout/HorizontalMultiLevelHierarchy"/>
    <dgm:cxn modelId="{7470C874-972A-4D51-9B6F-D8047CE22719}" srcId="{0E1464C3-A6C6-4C1B-B6B5-A63703A35C31}" destId="{2FF7AB2D-B425-4BD8-B836-39DBCBDF58C8}" srcOrd="2" destOrd="0" parTransId="{8D3A0487-282A-46FC-B386-B0AF169EE1F6}" sibTransId="{2FAAF50A-4682-41AB-A23B-DE5637B3696A}"/>
    <dgm:cxn modelId="{B18927E1-3C7B-456F-9183-BEA3023F0129}" type="presOf" srcId="{CD77480E-B31E-46BF-A7C1-983D9F90128E}" destId="{858432CF-54F1-4221-AB93-144972154ED0}" srcOrd="0" destOrd="0" presId="urn:microsoft.com/office/officeart/2008/layout/HorizontalMultiLevelHierarchy"/>
    <dgm:cxn modelId="{8A815959-60D5-42E2-8E72-3B0A0EFB0A3F}" type="presOf" srcId="{BF18C96E-37D9-411C-B3FA-81BDDE78CC40}" destId="{E4A01D73-7646-42C6-A7F1-51F7B6A85A3B}" srcOrd="1" destOrd="0" presId="urn:microsoft.com/office/officeart/2008/layout/HorizontalMultiLevelHierarchy"/>
    <dgm:cxn modelId="{58492544-E7F0-43A7-B173-765734E4D814}" srcId="{CD77480E-B31E-46BF-A7C1-983D9F90128E}" destId="{0E1464C3-A6C6-4C1B-B6B5-A63703A35C31}" srcOrd="0" destOrd="0" parTransId="{72524FC0-68F6-4C2A-B9BE-6DC39F77B2D1}" sibTransId="{4764CB5B-0E99-4446-865D-2D7443DB2D9B}"/>
    <dgm:cxn modelId="{BEE3A386-2E88-4B0A-9054-00B0806F01C1}" type="presOf" srcId="{104965C3-D7CC-4231-B26B-C3EA7B80C30D}" destId="{3FB6A277-C592-418D-86FE-54F018AAA8DF}" srcOrd="1" destOrd="0" presId="urn:microsoft.com/office/officeart/2008/layout/HorizontalMultiLevelHierarchy"/>
    <dgm:cxn modelId="{8F01F360-ADA1-4ECF-A9A9-9244EDDF3D5F}" type="presOf" srcId="{BF18C96E-37D9-411C-B3FA-81BDDE78CC40}" destId="{ACE48FBE-D0C0-48A0-A372-E5FAFC40ECE0}" srcOrd="0" destOrd="0" presId="urn:microsoft.com/office/officeart/2008/layout/HorizontalMultiLevelHierarchy"/>
    <dgm:cxn modelId="{1953288E-D94E-4FA9-9DDB-133E9CD61AE1}" type="presOf" srcId="{29D5F6D3-411E-4E64-B7A1-58C2740DA71A}" destId="{6B3D8CB0-C40D-4110-A687-146EFAD6BD68}" srcOrd="0" destOrd="0" presId="urn:microsoft.com/office/officeart/2008/layout/HorizontalMultiLevelHierarchy"/>
    <dgm:cxn modelId="{CEF07580-BF51-4B72-BE2B-E1C369483EE6}" type="presOf" srcId="{0E1464C3-A6C6-4C1B-B6B5-A63703A35C31}" destId="{1EAD2B84-76A7-440A-A1E5-AE3D2C7BFA51}" srcOrd="0" destOrd="0" presId="urn:microsoft.com/office/officeart/2008/layout/HorizontalMultiLevelHierarchy"/>
    <dgm:cxn modelId="{FBF02A82-5B4C-4D9C-ABC8-3C308B67BABD}" type="presOf" srcId="{2FF7AB2D-B425-4BD8-B836-39DBCBDF58C8}" destId="{1E4FECEF-DDC2-46B9-8665-4982EE56351D}" srcOrd="0" destOrd="0" presId="urn:microsoft.com/office/officeart/2008/layout/HorizontalMultiLevelHierarchy"/>
    <dgm:cxn modelId="{608DFFE9-3215-4D01-87F9-DFDEBF7C3E48}" type="presOf" srcId="{8D3A0487-282A-46FC-B386-B0AF169EE1F6}" destId="{7673DD56-C9B6-499D-BF20-DA016E99AC4E}" srcOrd="1" destOrd="0" presId="urn:microsoft.com/office/officeart/2008/layout/HorizontalMultiLevelHierarchy"/>
    <dgm:cxn modelId="{6431203D-1DBA-4B32-924A-B551E8581DCB}" srcId="{0E1464C3-A6C6-4C1B-B6B5-A63703A35C31}" destId="{429FB1A6-67FE-4C01-90E2-340F936FB020}" srcOrd="1" destOrd="0" parTransId="{BF18C96E-37D9-411C-B3FA-81BDDE78CC40}" sibTransId="{D9589B32-DE26-4328-A288-21145BD09833}"/>
    <dgm:cxn modelId="{43EB4E86-A91D-4DEB-BE10-57152F7A52FA}" type="presOf" srcId="{429FB1A6-67FE-4C01-90E2-340F936FB020}" destId="{3798EA72-86C2-42A8-881A-26BE5637E391}" srcOrd="0" destOrd="0" presId="urn:microsoft.com/office/officeart/2008/layout/HorizontalMultiLevelHierarchy"/>
    <dgm:cxn modelId="{C4D7458E-5AAB-4372-837B-8A340AC96465}" type="presParOf" srcId="{858432CF-54F1-4221-AB93-144972154ED0}" destId="{FE740C33-1E2B-4190-997E-AB210E0A5180}" srcOrd="0" destOrd="0" presId="urn:microsoft.com/office/officeart/2008/layout/HorizontalMultiLevelHierarchy"/>
    <dgm:cxn modelId="{137EFB45-22EB-490D-9526-AC3E36605F4D}" type="presParOf" srcId="{FE740C33-1E2B-4190-997E-AB210E0A5180}" destId="{1EAD2B84-76A7-440A-A1E5-AE3D2C7BFA51}" srcOrd="0" destOrd="0" presId="urn:microsoft.com/office/officeart/2008/layout/HorizontalMultiLevelHierarchy"/>
    <dgm:cxn modelId="{C7B63D40-B91C-4BDE-9F61-03E0A14DB7D1}" type="presParOf" srcId="{FE740C33-1E2B-4190-997E-AB210E0A5180}" destId="{3EF34819-2D24-4387-9823-62EFDEB3F99B}" srcOrd="1" destOrd="0" presId="urn:microsoft.com/office/officeart/2008/layout/HorizontalMultiLevelHierarchy"/>
    <dgm:cxn modelId="{EC2DB79A-2F86-4A0C-B69E-FE14E93F0E71}" type="presParOf" srcId="{3EF34819-2D24-4387-9823-62EFDEB3F99B}" destId="{6B1A034F-5723-4524-88E1-2FB077660DE3}" srcOrd="0" destOrd="0" presId="urn:microsoft.com/office/officeart/2008/layout/HorizontalMultiLevelHierarchy"/>
    <dgm:cxn modelId="{8620E573-E731-4F6D-88F0-D4385295DC5F}" type="presParOf" srcId="{6B1A034F-5723-4524-88E1-2FB077660DE3}" destId="{3FB6A277-C592-418D-86FE-54F018AAA8DF}" srcOrd="0" destOrd="0" presId="urn:microsoft.com/office/officeart/2008/layout/HorizontalMultiLevelHierarchy"/>
    <dgm:cxn modelId="{2E4F6DCC-A807-4D61-B98F-69DF6C5AFE8E}" type="presParOf" srcId="{3EF34819-2D24-4387-9823-62EFDEB3F99B}" destId="{02FEDE53-81AA-468E-ABFE-6DCB481BC55E}" srcOrd="1" destOrd="0" presId="urn:microsoft.com/office/officeart/2008/layout/HorizontalMultiLevelHierarchy"/>
    <dgm:cxn modelId="{3DE5C82C-1EF8-44D2-975E-B0A42FD33404}" type="presParOf" srcId="{02FEDE53-81AA-468E-ABFE-6DCB481BC55E}" destId="{6B3D8CB0-C40D-4110-A687-146EFAD6BD68}" srcOrd="0" destOrd="0" presId="urn:microsoft.com/office/officeart/2008/layout/HorizontalMultiLevelHierarchy"/>
    <dgm:cxn modelId="{EED2FC40-5686-465C-956A-34A5FFF63F8F}" type="presParOf" srcId="{02FEDE53-81AA-468E-ABFE-6DCB481BC55E}" destId="{B5800C5A-2EDB-4744-A12F-A5680EE10A86}" srcOrd="1" destOrd="0" presId="urn:microsoft.com/office/officeart/2008/layout/HorizontalMultiLevelHierarchy"/>
    <dgm:cxn modelId="{40F8B7ED-F5D8-40E9-8FB8-1F4D6026E5F2}" type="presParOf" srcId="{3EF34819-2D24-4387-9823-62EFDEB3F99B}" destId="{ACE48FBE-D0C0-48A0-A372-E5FAFC40ECE0}" srcOrd="2" destOrd="0" presId="urn:microsoft.com/office/officeart/2008/layout/HorizontalMultiLevelHierarchy"/>
    <dgm:cxn modelId="{C82CCF2E-84D4-4EB7-8C8F-2A4B2AFF929B}" type="presParOf" srcId="{ACE48FBE-D0C0-48A0-A372-E5FAFC40ECE0}" destId="{E4A01D73-7646-42C6-A7F1-51F7B6A85A3B}" srcOrd="0" destOrd="0" presId="urn:microsoft.com/office/officeart/2008/layout/HorizontalMultiLevelHierarchy"/>
    <dgm:cxn modelId="{F1588AC2-8CDB-4C0F-A182-A701798AE7D6}" type="presParOf" srcId="{3EF34819-2D24-4387-9823-62EFDEB3F99B}" destId="{87996CAD-F4AF-4769-954B-BA4288710DB1}" srcOrd="3" destOrd="0" presId="urn:microsoft.com/office/officeart/2008/layout/HorizontalMultiLevelHierarchy"/>
    <dgm:cxn modelId="{9CB95948-18F4-47C1-8C92-5316E20E4BE8}" type="presParOf" srcId="{87996CAD-F4AF-4769-954B-BA4288710DB1}" destId="{3798EA72-86C2-42A8-881A-26BE5637E391}" srcOrd="0" destOrd="0" presId="urn:microsoft.com/office/officeart/2008/layout/HorizontalMultiLevelHierarchy"/>
    <dgm:cxn modelId="{FE92BB76-6F59-4DEA-B385-350332B1946D}" type="presParOf" srcId="{87996CAD-F4AF-4769-954B-BA4288710DB1}" destId="{FF68207D-6FE6-42AD-ABFF-9366FB8B8478}" srcOrd="1" destOrd="0" presId="urn:microsoft.com/office/officeart/2008/layout/HorizontalMultiLevelHierarchy"/>
    <dgm:cxn modelId="{A6169AF7-6403-4A57-AB5A-C84338227F46}" type="presParOf" srcId="{3EF34819-2D24-4387-9823-62EFDEB3F99B}" destId="{3FEE85F4-2E0F-4ABE-9D1B-BE0ABDDBE243}" srcOrd="4" destOrd="0" presId="urn:microsoft.com/office/officeart/2008/layout/HorizontalMultiLevelHierarchy"/>
    <dgm:cxn modelId="{8E88D333-E102-48D9-A350-F4649CCB24BA}" type="presParOf" srcId="{3FEE85F4-2E0F-4ABE-9D1B-BE0ABDDBE243}" destId="{7673DD56-C9B6-499D-BF20-DA016E99AC4E}" srcOrd="0" destOrd="0" presId="urn:microsoft.com/office/officeart/2008/layout/HorizontalMultiLevelHierarchy"/>
    <dgm:cxn modelId="{97E01009-0D47-4D62-B557-CD40E417925A}" type="presParOf" srcId="{3EF34819-2D24-4387-9823-62EFDEB3F99B}" destId="{9DA45DB7-5F83-406C-8A3F-55E02DDA9D4D}" srcOrd="5" destOrd="0" presId="urn:microsoft.com/office/officeart/2008/layout/HorizontalMultiLevelHierarchy"/>
    <dgm:cxn modelId="{D951A29F-E251-4BC7-B8A0-E27A8A65D60D}" type="presParOf" srcId="{9DA45DB7-5F83-406C-8A3F-55E02DDA9D4D}" destId="{1E4FECEF-DDC2-46B9-8665-4982EE56351D}" srcOrd="0" destOrd="0" presId="urn:microsoft.com/office/officeart/2008/layout/HorizontalMultiLevelHierarchy"/>
    <dgm:cxn modelId="{36EF7FA7-B062-441E-8743-689BF5DA0B1D}" type="presParOf" srcId="{9DA45DB7-5F83-406C-8A3F-55E02DDA9D4D}" destId="{83ADC328-9DD4-49F7-B805-E6241431D1C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351E531-3EFB-4444-ACCA-42B7B0135C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B60999-6521-46C1-AD98-9A0181CCC97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ОБЩЕСТВЕННЫЕ ОБЪЕДИНЕНИЯ ИНВАЛИДОВ РК И ОРГАНИЗАЦИИ, СОЗДАННЫЕ ОБЩЕСТВЕННЫМИ ОБЪЕДИНЕНИЯМИ ИНВАЛИДОВ РК</a:t>
          </a:r>
        </a:p>
      </dgm:t>
    </dgm:pt>
    <dgm:pt modelId="{5861E528-2FF9-43E1-92F3-A865B09BEE26}" type="parTrans" cxnId="{AC8F1AAD-68B4-46D6-BFE8-16959DCA9E4C}">
      <dgm:prSet/>
      <dgm:spPr/>
      <dgm:t>
        <a:bodyPr/>
        <a:lstStyle/>
        <a:p>
          <a:endParaRPr lang="ru-RU"/>
        </a:p>
      </dgm:t>
    </dgm:pt>
    <dgm:pt modelId="{DE625C67-911A-47A3-84E8-4E320E83E034}" type="sibTrans" cxnId="{AC8F1AAD-68B4-46D6-BFE8-16959DCA9E4C}">
      <dgm:prSet/>
      <dgm:spPr/>
      <dgm:t>
        <a:bodyPr/>
        <a:lstStyle/>
        <a:p>
          <a:endParaRPr lang="ru-RU"/>
        </a:p>
      </dgm:t>
    </dgm:pt>
    <dgm:pt modelId="{39561130-A9DD-4734-A769-2A3DE7FEEBD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ПРИКАЗ №1065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 от 31.12.2015 г.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ПЕРЕЧЕНЬ  ОИ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 (129 организаций)</a:t>
          </a:r>
        </a:p>
      </dgm:t>
    </dgm:pt>
    <dgm:pt modelId="{D9829F85-A41D-4B62-AB99-58A9A3E0FAD8}" type="parTrans" cxnId="{2E885377-1562-4073-80FE-2BF3B5188656}">
      <dgm:prSet/>
      <dgm:spPr/>
      <dgm:t>
        <a:bodyPr/>
        <a:lstStyle/>
        <a:p>
          <a:endParaRPr lang="ru-RU"/>
        </a:p>
      </dgm:t>
    </dgm:pt>
    <dgm:pt modelId="{2F42A823-7BC0-489C-98FD-5E38E6FE3D91}" type="sibTrans" cxnId="{2E885377-1562-4073-80FE-2BF3B5188656}">
      <dgm:prSet/>
      <dgm:spPr/>
      <dgm:t>
        <a:bodyPr/>
        <a:lstStyle/>
        <a:p>
          <a:endParaRPr lang="ru-RU"/>
        </a:p>
      </dgm:t>
    </dgm:pt>
    <dgm:pt modelId="{B4C16B2E-F81B-4401-AAB8-E0931D8D026E}">
      <dgm:prSet custT="1"/>
      <dgm:spPr/>
      <dgm:t>
        <a:bodyPr/>
        <a:lstStyle/>
        <a:p>
          <a:r>
            <a:rPr lang="ru-RU" sz="2400" b="1" dirty="0" smtClean="0"/>
            <a:t>УЧАСТИЕ ОТДЕЛЬНЫХ КАТЕГОРИЙ</a:t>
          </a:r>
        </a:p>
        <a:p>
          <a:r>
            <a:rPr lang="ru-RU" sz="2400" b="1" dirty="0" smtClean="0"/>
            <a:t>СТАТЬЯ 51 ЗАКОНА</a:t>
          </a:r>
          <a:endParaRPr lang="ru-RU" sz="2400" b="1" dirty="0"/>
        </a:p>
      </dgm:t>
    </dgm:pt>
    <dgm:pt modelId="{23974E62-AF10-4363-9346-20210A42CA27}" type="parTrans" cxnId="{089645C8-ADDC-4891-B5FD-2B33ABEDBCBE}">
      <dgm:prSet/>
      <dgm:spPr/>
      <dgm:t>
        <a:bodyPr/>
        <a:lstStyle/>
        <a:p>
          <a:endParaRPr lang="ru-RU"/>
        </a:p>
      </dgm:t>
    </dgm:pt>
    <dgm:pt modelId="{389FB786-8234-4731-BCE3-84C392F477D3}" type="sibTrans" cxnId="{089645C8-ADDC-4891-B5FD-2B33ABEDBCBE}">
      <dgm:prSet/>
      <dgm:spPr/>
      <dgm:t>
        <a:bodyPr/>
        <a:lstStyle/>
        <a:p>
          <a:endParaRPr lang="ru-RU"/>
        </a:p>
      </dgm:t>
    </dgm:pt>
    <dgm:pt modelId="{C2CBC0D6-ED07-4F19-BF99-E64142A67461}">
      <dgm:prSet/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Социальный заказ</a:t>
          </a:r>
        </a:p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Жилище у физического лица</a:t>
          </a:r>
        </a:p>
      </dgm:t>
    </dgm:pt>
    <dgm:pt modelId="{58DDDBCF-C38B-4EBB-99D7-C2780F61D7D2}" type="parTrans" cxnId="{83BB0517-496E-40C4-8B1D-82EF80C15B8C}">
      <dgm:prSet/>
      <dgm:spPr/>
      <dgm:t>
        <a:bodyPr/>
        <a:lstStyle/>
        <a:p>
          <a:endParaRPr lang="ru-RU"/>
        </a:p>
      </dgm:t>
    </dgm:pt>
    <dgm:pt modelId="{72CA394E-338A-43E6-AC4B-7DD4CFB41772}" type="sibTrans" cxnId="{83BB0517-496E-40C4-8B1D-82EF80C15B8C}">
      <dgm:prSet/>
      <dgm:spPr/>
      <dgm:t>
        <a:bodyPr/>
        <a:lstStyle/>
        <a:p>
          <a:endParaRPr lang="ru-RU"/>
        </a:p>
      </dgm:t>
    </dgm:pt>
    <dgm:pt modelId="{B5D96A79-F16C-43BE-8373-A358C327999A}">
      <dgm:prSet custT="1"/>
      <dgm:spPr/>
      <dgm:t>
        <a:bodyPr/>
        <a:lstStyle/>
        <a:p>
          <a:pPr rtl="0"/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ПОСТАНОВЛЕНИЕ №1181  от 31.12.2015 г.</a:t>
          </a:r>
        </a:p>
        <a:p>
          <a:pPr rtl="0"/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ПЕРЕЧЕНЬ ТРУ </a:t>
          </a:r>
        </a:p>
        <a:p>
          <a:pPr rtl="0"/>
          <a:r>
            <a: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(32 НАИМЕНОВАНИЯ)</a:t>
          </a:r>
        </a:p>
      </dgm:t>
    </dgm:pt>
    <dgm:pt modelId="{47B98F04-1277-447E-B7A1-EB52DF084976}" type="parTrans" cxnId="{0DDF106F-1EC9-4A5F-923B-AE3828C4B3FA}">
      <dgm:prSet/>
      <dgm:spPr/>
      <dgm:t>
        <a:bodyPr/>
        <a:lstStyle/>
        <a:p>
          <a:endParaRPr lang="ru-RU"/>
        </a:p>
      </dgm:t>
    </dgm:pt>
    <dgm:pt modelId="{0DED4F46-485F-42D7-97E7-C7133DEC0C4B}" type="sibTrans" cxnId="{0DDF106F-1EC9-4A5F-923B-AE3828C4B3FA}">
      <dgm:prSet/>
      <dgm:spPr/>
      <dgm:t>
        <a:bodyPr/>
        <a:lstStyle/>
        <a:p>
          <a:endParaRPr lang="ru-RU"/>
        </a:p>
      </dgm:t>
    </dgm:pt>
    <dgm:pt modelId="{D3B981F8-0F63-4A90-90C4-3413ED3CF960}">
      <dgm:prSet/>
      <dgm:spPr/>
      <dgm:t>
        <a:bodyPr/>
        <a:lstStyle/>
        <a:p>
          <a:r>
            <a:rPr lang="ru-RU" b="1" dirty="0" err="1" smtClean="0"/>
            <a:t>Соц</a:t>
          </a:r>
          <a:r>
            <a:rPr lang="ru-RU" b="1" dirty="0" smtClean="0"/>
            <a:t> заказ </a:t>
          </a:r>
        </a:p>
        <a:p>
          <a:r>
            <a:rPr lang="ru-RU" b="1" dirty="0" smtClean="0"/>
            <a:t>п.221-250 </a:t>
          </a:r>
        </a:p>
        <a:p>
          <a:r>
            <a:rPr lang="ru-RU" b="1" dirty="0" smtClean="0"/>
            <a:t> (приказ №648)</a:t>
          </a:r>
          <a:endParaRPr lang="ru-RU" b="1" dirty="0"/>
        </a:p>
      </dgm:t>
    </dgm:pt>
    <dgm:pt modelId="{5EE5CBD5-7B47-46E5-81B5-6560EEC54C65}" type="parTrans" cxnId="{80635CA1-78B7-4397-80D5-3D49F0569AA1}">
      <dgm:prSet/>
      <dgm:spPr/>
      <dgm:t>
        <a:bodyPr/>
        <a:lstStyle/>
        <a:p>
          <a:endParaRPr lang="ru-RU"/>
        </a:p>
      </dgm:t>
    </dgm:pt>
    <dgm:pt modelId="{03B88D94-734C-49C2-8FE8-203D39B3D038}" type="sibTrans" cxnId="{80635CA1-78B7-4397-80D5-3D49F0569AA1}">
      <dgm:prSet/>
      <dgm:spPr/>
      <dgm:t>
        <a:bodyPr/>
        <a:lstStyle/>
        <a:p>
          <a:endParaRPr lang="ru-RU"/>
        </a:p>
      </dgm:t>
    </dgm:pt>
    <dgm:pt modelId="{B4D03BBD-6C88-4386-8035-F8F0617D5BE2}" type="pres">
      <dgm:prSet presAssocID="{5351E531-3EFB-4444-ACCA-42B7B0135C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BDA793-7C39-4550-9F56-1254B833D5D9}" type="pres">
      <dgm:prSet presAssocID="{B4C16B2E-F81B-4401-AAB8-E0931D8D026E}" presName="hierRoot1" presStyleCnt="0">
        <dgm:presLayoutVars>
          <dgm:hierBranch val="init"/>
        </dgm:presLayoutVars>
      </dgm:prSet>
      <dgm:spPr/>
    </dgm:pt>
    <dgm:pt modelId="{96811EB3-BCA1-4805-8DCF-1DFA78A6E2E3}" type="pres">
      <dgm:prSet presAssocID="{B4C16B2E-F81B-4401-AAB8-E0931D8D026E}" presName="rootComposite1" presStyleCnt="0"/>
      <dgm:spPr/>
    </dgm:pt>
    <dgm:pt modelId="{4D4B220D-4B43-4770-A0BA-017B29F301C3}" type="pres">
      <dgm:prSet presAssocID="{B4C16B2E-F81B-4401-AAB8-E0931D8D026E}" presName="rootText1" presStyleLbl="node0" presStyleIdx="0" presStyleCnt="1" custScaleX="229923" custScaleY="1187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6DF947-E931-409B-BDA3-FF207505DC8D}" type="pres">
      <dgm:prSet presAssocID="{B4C16B2E-F81B-4401-AAB8-E0931D8D026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249367C-6D7B-464C-B9F5-8289C1616F7F}" type="pres">
      <dgm:prSet presAssocID="{B4C16B2E-F81B-4401-AAB8-E0931D8D026E}" presName="hierChild2" presStyleCnt="0"/>
      <dgm:spPr/>
    </dgm:pt>
    <dgm:pt modelId="{E4EE9E9E-29B1-4AA1-88D9-2F0766F8B6EC}" type="pres">
      <dgm:prSet presAssocID="{5861E528-2FF9-43E1-92F3-A865B09BEE2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29915C1-A9B1-44D7-84F8-24AA4DD4BB90}" type="pres">
      <dgm:prSet presAssocID="{52B60999-6521-46C1-AD98-9A0181CCC976}" presName="hierRoot2" presStyleCnt="0">
        <dgm:presLayoutVars>
          <dgm:hierBranch/>
        </dgm:presLayoutVars>
      </dgm:prSet>
      <dgm:spPr/>
    </dgm:pt>
    <dgm:pt modelId="{7613417E-2F1B-4042-A473-13C02E2EBFD3}" type="pres">
      <dgm:prSet presAssocID="{52B60999-6521-46C1-AD98-9A0181CCC976}" presName="rootComposite" presStyleCnt="0"/>
      <dgm:spPr/>
    </dgm:pt>
    <dgm:pt modelId="{59E469DD-E6DA-4A96-A11C-E6D305541D65}" type="pres">
      <dgm:prSet presAssocID="{52B60999-6521-46C1-AD98-9A0181CCC976}" presName="rootText" presStyleLbl="node2" presStyleIdx="0" presStyleCnt="2" custScaleX="167174" custScaleY="115493" custLinFactNeighborX="-16346" custLinFactNeighborY="-21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4B4FE7-B287-4930-8D7A-4146AA9A931A}" type="pres">
      <dgm:prSet presAssocID="{52B60999-6521-46C1-AD98-9A0181CCC976}" presName="rootConnector" presStyleLbl="node2" presStyleIdx="0" presStyleCnt="2"/>
      <dgm:spPr/>
      <dgm:t>
        <a:bodyPr/>
        <a:lstStyle/>
        <a:p>
          <a:endParaRPr lang="ru-RU"/>
        </a:p>
      </dgm:t>
    </dgm:pt>
    <dgm:pt modelId="{71C4EC20-6243-4BAE-8375-8EC97D2EC32B}" type="pres">
      <dgm:prSet presAssocID="{52B60999-6521-46C1-AD98-9A0181CCC976}" presName="hierChild4" presStyleCnt="0"/>
      <dgm:spPr/>
    </dgm:pt>
    <dgm:pt modelId="{303017F9-0AA1-445E-96EA-A9270159F33D}" type="pres">
      <dgm:prSet presAssocID="{D9829F85-A41D-4B62-AB99-58A9A3E0FAD8}" presName="Name35" presStyleLbl="parChTrans1D3" presStyleIdx="0" presStyleCnt="3"/>
      <dgm:spPr/>
      <dgm:t>
        <a:bodyPr/>
        <a:lstStyle/>
        <a:p>
          <a:endParaRPr lang="ru-RU"/>
        </a:p>
      </dgm:t>
    </dgm:pt>
    <dgm:pt modelId="{CF79459F-D508-4510-AB1B-1C3188FE0967}" type="pres">
      <dgm:prSet presAssocID="{39561130-A9DD-4734-A769-2A3DE7FEEBDB}" presName="hierRoot2" presStyleCnt="0">
        <dgm:presLayoutVars>
          <dgm:hierBranch/>
        </dgm:presLayoutVars>
      </dgm:prSet>
      <dgm:spPr/>
    </dgm:pt>
    <dgm:pt modelId="{C7D44775-D14F-4F1E-AB2A-19282FAB4885}" type="pres">
      <dgm:prSet presAssocID="{39561130-A9DD-4734-A769-2A3DE7FEEBDB}" presName="rootComposite" presStyleCnt="0"/>
      <dgm:spPr/>
    </dgm:pt>
    <dgm:pt modelId="{A112A484-957F-4FAA-8324-A1A381CF792F}" type="pres">
      <dgm:prSet presAssocID="{39561130-A9DD-4734-A769-2A3DE7FEEBDB}" presName="rootText" presStyleLbl="node3" presStyleIdx="0" presStyleCnt="3" custScaleY="133235" custLinFactNeighborX="-54901" custLinFactNeighborY="48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77BFE2-CA3F-496F-A91C-25B231B487CB}" type="pres">
      <dgm:prSet presAssocID="{39561130-A9DD-4734-A769-2A3DE7FEEBDB}" presName="rootConnector" presStyleLbl="node3" presStyleIdx="0" presStyleCnt="3"/>
      <dgm:spPr/>
      <dgm:t>
        <a:bodyPr/>
        <a:lstStyle/>
        <a:p>
          <a:endParaRPr lang="ru-RU"/>
        </a:p>
      </dgm:t>
    </dgm:pt>
    <dgm:pt modelId="{697E04BD-EE17-4D9F-A09E-F9D85D60F90B}" type="pres">
      <dgm:prSet presAssocID="{39561130-A9DD-4734-A769-2A3DE7FEEBDB}" presName="hierChild4" presStyleCnt="0"/>
      <dgm:spPr/>
    </dgm:pt>
    <dgm:pt modelId="{D9AA2795-4766-4FFB-BA5D-2D1CD8E43E0B}" type="pres">
      <dgm:prSet presAssocID="{39561130-A9DD-4734-A769-2A3DE7FEEBDB}" presName="hierChild5" presStyleCnt="0"/>
      <dgm:spPr/>
    </dgm:pt>
    <dgm:pt modelId="{69E62820-9F2D-4A99-867C-6562F7B9FB9B}" type="pres">
      <dgm:prSet presAssocID="{47B98F04-1277-447E-B7A1-EB52DF084976}" presName="Name35" presStyleLbl="parChTrans1D3" presStyleIdx="1" presStyleCnt="3"/>
      <dgm:spPr/>
      <dgm:t>
        <a:bodyPr/>
        <a:lstStyle/>
        <a:p>
          <a:endParaRPr lang="ru-RU"/>
        </a:p>
      </dgm:t>
    </dgm:pt>
    <dgm:pt modelId="{37D91764-0298-4A41-9C2D-A203FF386F9E}" type="pres">
      <dgm:prSet presAssocID="{B5D96A79-F16C-43BE-8373-A358C327999A}" presName="hierRoot2" presStyleCnt="0">
        <dgm:presLayoutVars>
          <dgm:hierBranch val="init"/>
        </dgm:presLayoutVars>
      </dgm:prSet>
      <dgm:spPr/>
    </dgm:pt>
    <dgm:pt modelId="{3E269CC4-95E6-40B4-ACFA-328CBCC6988E}" type="pres">
      <dgm:prSet presAssocID="{B5D96A79-F16C-43BE-8373-A358C327999A}" presName="rootComposite" presStyleCnt="0"/>
      <dgm:spPr/>
    </dgm:pt>
    <dgm:pt modelId="{E2B8D820-2BD8-48C9-8B24-4053087A9687}" type="pres">
      <dgm:prSet presAssocID="{B5D96A79-F16C-43BE-8373-A358C327999A}" presName="rootText" presStyleLbl="node3" presStyleIdx="1" presStyleCnt="3" custScaleY="1321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D025FA-3596-4559-8629-76D71BA647D3}" type="pres">
      <dgm:prSet presAssocID="{B5D96A79-F16C-43BE-8373-A358C327999A}" presName="rootConnector" presStyleLbl="node3" presStyleIdx="1" presStyleCnt="3"/>
      <dgm:spPr/>
      <dgm:t>
        <a:bodyPr/>
        <a:lstStyle/>
        <a:p>
          <a:endParaRPr lang="ru-RU"/>
        </a:p>
      </dgm:t>
    </dgm:pt>
    <dgm:pt modelId="{4FCDED33-9732-4110-B9AE-C3BF5B789044}" type="pres">
      <dgm:prSet presAssocID="{B5D96A79-F16C-43BE-8373-A358C327999A}" presName="hierChild4" presStyleCnt="0"/>
      <dgm:spPr/>
    </dgm:pt>
    <dgm:pt modelId="{0C8D0937-D19B-480E-AA52-9A130E882F9F}" type="pres">
      <dgm:prSet presAssocID="{B5D96A79-F16C-43BE-8373-A358C327999A}" presName="hierChild5" presStyleCnt="0"/>
      <dgm:spPr/>
    </dgm:pt>
    <dgm:pt modelId="{3DD732EB-6EA4-435A-8DDC-77A181F985A5}" type="pres">
      <dgm:prSet presAssocID="{52B60999-6521-46C1-AD98-9A0181CCC976}" presName="hierChild5" presStyleCnt="0"/>
      <dgm:spPr/>
    </dgm:pt>
    <dgm:pt modelId="{EB822D3B-D521-4F40-8CB3-4F7C0B0AA7CB}" type="pres">
      <dgm:prSet presAssocID="{58DDDBCF-C38B-4EBB-99D7-C2780F61D7D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3C6B5A2B-453D-4DF5-BF6F-BF7821364EA6}" type="pres">
      <dgm:prSet presAssocID="{C2CBC0D6-ED07-4F19-BF99-E64142A67461}" presName="hierRoot2" presStyleCnt="0">
        <dgm:presLayoutVars>
          <dgm:hierBranch val="init"/>
        </dgm:presLayoutVars>
      </dgm:prSet>
      <dgm:spPr/>
    </dgm:pt>
    <dgm:pt modelId="{48778BFE-5F36-45E6-80A9-A59C378F175D}" type="pres">
      <dgm:prSet presAssocID="{C2CBC0D6-ED07-4F19-BF99-E64142A67461}" presName="rootComposite" presStyleCnt="0"/>
      <dgm:spPr/>
    </dgm:pt>
    <dgm:pt modelId="{82CCB913-2B62-4B01-820C-056AF23020E4}" type="pres">
      <dgm:prSet presAssocID="{C2CBC0D6-ED07-4F19-BF99-E64142A6746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2FA607-CAF0-4035-AD72-7ECEC9CB64CE}" type="pres">
      <dgm:prSet presAssocID="{C2CBC0D6-ED07-4F19-BF99-E64142A67461}" presName="rootConnector" presStyleLbl="node2" presStyleIdx="1" presStyleCnt="2"/>
      <dgm:spPr/>
      <dgm:t>
        <a:bodyPr/>
        <a:lstStyle/>
        <a:p>
          <a:endParaRPr lang="ru-RU"/>
        </a:p>
      </dgm:t>
    </dgm:pt>
    <dgm:pt modelId="{B52EC8E7-8A05-479A-96BE-BE25A6017EC8}" type="pres">
      <dgm:prSet presAssocID="{C2CBC0D6-ED07-4F19-BF99-E64142A67461}" presName="hierChild4" presStyleCnt="0"/>
      <dgm:spPr/>
    </dgm:pt>
    <dgm:pt modelId="{3D04DD61-4E55-4EDE-8812-6087F8B0469E}" type="pres">
      <dgm:prSet presAssocID="{5EE5CBD5-7B47-46E5-81B5-6560EEC54C65}" presName="Name37" presStyleLbl="parChTrans1D3" presStyleIdx="2" presStyleCnt="3"/>
      <dgm:spPr/>
      <dgm:t>
        <a:bodyPr/>
        <a:lstStyle/>
        <a:p>
          <a:endParaRPr lang="ru-RU"/>
        </a:p>
      </dgm:t>
    </dgm:pt>
    <dgm:pt modelId="{D8623911-EC0F-4096-BC4E-EA4B129743E5}" type="pres">
      <dgm:prSet presAssocID="{D3B981F8-0F63-4A90-90C4-3413ED3CF960}" presName="hierRoot2" presStyleCnt="0">
        <dgm:presLayoutVars>
          <dgm:hierBranch val="init"/>
        </dgm:presLayoutVars>
      </dgm:prSet>
      <dgm:spPr/>
    </dgm:pt>
    <dgm:pt modelId="{F2397427-F1CD-48B3-8422-52C8567FA297}" type="pres">
      <dgm:prSet presAssocID="{D3B981F8-0F63-4A90-90C4-3413ED3CF960}" presName="rootComposite" presStyleCnt="0"/>
      <dgm:spPr/>
    </dgm:pt>
    <dgm:pt modelId="{F823D7D5-0206-4E14-AD72-5D8C48033748}" type="pres">
      <dgm:prSet presAssocID="{D3B981F8-0F63-4A90-90C4-3413ED3CF960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6F64E3-8A42-4E3D-A997-6E40809D35D6}" type="pres">
      <dgm:prSet presAssocID="{D3B981F8-0F63-4A90-90C4-3413ED3CF960}" presName="rootConnector" presStyleLbl="node3" presStyleIdx="2" presStyleCnt="3"/>
      <dgm:spPr/>
      <dgm:t>
        <a:bodyPr/>
        <a:lstStyle/>
        <a:p>
          <a:endParaRPr lang="ru-RU"/>
        </a:p>
      </dgm:t>
    </dgm:pt>
    <dgm:pt modelId="{798FBAAA-2E49-489C-A5F7-C10C2EF7D63B}" type="pres">
      <dgm:prSet presAssocID="{D3B981F8-0F63-4A90-90C4-3413ED3CF960}" presName="hierChild4" presStyleCnt="0"/>
      <dgm:spPr/>
    </dgm:pt>
    <dgm:pt modelId="{4E33AE1A-6176-47E7-9DE1-5DAA84A5498F}" type="pres">
      <dgm:prSet presAssocID="{D3B981F8-0F63-4A90-90C4-3413ED3CF960}" presName="hierChild5" presStyleCnt="0"/>
      <dgm:spPr/>
    </dgm:pt>
    <dgm:pt modelId="{D6B81A46-B8B4-4D08-A7C3-5FC0D86C5777}" type="pres">
      <dgm:prSet presAssocID="{C2CBC0D6-ED07-4F19-BF99-E64142A67461}" presName="hierChild5" presStyleCnt="0"/>
      <dgm:spPr/>
    </dgm:pt>
    <dgm:pt modelId="{46A74B77-6AFE-473E-B041-7FD680EC226C}" type="pres">
      <dgm:prSet presAssocID="{B4C16B2E-F81B-4401-AAB8-E0931D8D026E}" presName="hierChild3" presStyleCnt="0"/>
      <dgm:spPr/>
    </dgm:pt>
  </dgm:ptLst>
  <dgm:cxnLst>
    <dgm:cxn modelId="{1F5FC41A-639D-4E13-A074-B0C35BA7F072}" type="presOf" srcId="{5EE5CBD5-7B47-46E5-81B5-6560EEC54C65}" destId="{3D04DD61-4E55-4EDE-8812-6087F8B0469E}" srcOrd="0" destOrd="0" presId="urn:microsoft.com/office/officeart/2005/8/layout/orgChart1"/>
    <dgm:cxn modelId="{089645C8-ADDC-4891-B5FD-2B33ABEDBCBE}" srcId="{5351E531-3EFB-4444-ACCA-42B7B0135C43}" destId="{B4C16B2E-F81B-4401-AAB8-E0931D8D026E}" srcOrd="0" destOrd="0" parTransId="{23974E62-AF10-4363-9346-20210A42CA27}" sibTransId="{389FB786-8234-4731-BCE3-84C392F477D3}"/>
    <dgm:cxn modelId="{73D6CC7D-0DB7-403A-83F2-DD87CF7850C4}" type="presOf" srcId="{B5D96A79-F16C-43BE-8373-A358C327999A}" destId="{B6D025FA-3596-4559-8629-76D71BA647D3}" srcOrd="1" destOrd="0" presId="urn:microsoft.com/office/officeart/2005/8/layout/orgChart1"/>
    <dgm:cxn modelId="{D6C8B582-DBD8-4D9A-B482-20E9DB26F72C}" type="presOf" srcId="{C2CBC0D6-ED07-4F19-BF99-E64142A67461}" destId="{102FA607-CAF0-4035-AD72-7ECEC9CB64CE}" srcOrd="1" destOrd="0" presId="urn:microsoft.com/office/officeart/2005/8/layout/orgChart1"/>
    <dgm:cxn modelId="{77FD0199-1988-405F-ADB4-79B506BF535E}" type="presOf" srcId="{D9829F85-A41D-4B62-AB99-58A9A3E0FAD8}" destId="{303017F9-0AA1-445E-96EA-A9270159F33D}" srcOrd="0" destOrd="0" presId="urn:microsoft.com/office/officeart/2005/8/layout/orgChart1"/>
    <dgm:cxn modelId="{B4110339-C68A-4101-B7E5-50726545A4C8}" type="presOf" srcId="{39561130-A9DD-4734-A769-2A3DE7FEEBDB}" destId="{9977BFE2-CA3F-496F-A91C-25B231B487CB}" srcOrd="1" destOrd="0" presId="urn:microsoft.com/office/officeart/2005/8/layout/orgChart1"/>
    <dgm:cxn modelId="{71D0377B-460D-4618-8500-3811C0EE0B01}" type="presOf" srcId="{58DDDBCF-C38B-4EBB-99D7-C2780F61D7D2}" destId="{EB822D3B-D521-4F40-8CB3-4F7C0B0AA7CB}" srcOrd="0" destOrd="0" presId="urn:microsoft.com/office/officeart/2005/8/layout/orgChart1"/>
    <dgm:cxn modelId="{0DCE6F79-8381-4B88-9C32-B838831BB2CC}" type="presOf" srcId="{D3B981F8-0F63-4A90-90C4-3413ED3CF960}" destId="{026F64E3-8A42-4E3D-A997-6E40809D35D6}" srcOrd="1" destOrd="0" presId="urn:microsoft.com/office/officeart/2005/8/layout/orgChart1"/>
    <dgm:cxn modelId="{719BFF3D-283B-48DC-8177-ADC850ED9E0F}" type="presOf" srcId="{C2CBC0D6-ED07-4F19-BF99-E64142A67461}" destId="{82CCB913-2B62-4B01-820C-056AF23020E4}" srcOrd="0" destOrd="0" presId="urn:microsoft.com/office/officeart/2005/8/layout/orgChart1"/>
    <dgm:cxn modelId="{F4FCDF25-655B-4288-9D30-08E27CD7FFE5}" type="presOf" srcId="{B5D96A79-F16C-43BE-8373-A358C327999A}" destId="{E2B8D820-2BD8-48C9-8B24-4053087A9687}" srcOrd="0" destOrd="0" presId="urn:microsoft.com/office/officeart/2005/8/layout/orgChart1"/>
    <dgm:cxn modelId="{AC8F1AAD-68B4-46D6-BFE8-16959DCA9E4C}" srcId="{B4C16B2E-F81B-4401-AAB8-E0931D8D026E}" destId="{52B60999-6521-46C1-AD98-9A0181CCC976}" srcOrd="0" destOrd="0" parTransId="{5861E528-2FF9-43E1-92F3-A865B09BEE26}" sibTransId="{DE625C67-911A-47A3-84E8-4E320E83E034}"/>
    <dgm:cxn modelId="{8D717C12-6190-4156-97BE-F017E5ECF2D0}" type="presOf" srcId="{52B60999-6521-46C1-AD98-9A0181CCC976}" destId="{59E469DD-E6DA-4A96-A11C-E6D305541D65}" srcOrd="0" destOrd="0" presId="urn:microsoft.com/office/officeart/2005/8/layout/orgChart1"/>
    <dgm:cxn modelId="{BCA3350F-F376-40F3-9706-7F907A1231B8}" type="presOf" srcId="{47B98F04-1277-447E-B7A1-EB52DF084976}" destId="{69E62820-9F2D-4A99-867C-6562F7B9FB9B}" srcOrd="0" destOrd="0" presId="urn:microsoft.com/office/officeart/2005/8/layout/orgChart1"/>
    <dgm:cxn modelId="{F2EE0FFF-2939-4500-959F-C3CCD7E4BD4D}" type="presOf" srcId="{B4C16B2E-F81B-4401-AAB8-E0931D8D026E}" destId="{4D4B220D-4B43-4770-A0BA-017B29F301C3}" srcOrd="0" destOrd="0" presId="urn:microsoft.com/office/officeart/2005/8/layout/orgChart1"/>
    <dgm:cxn modelId="{EB9716E7-E6D5-4968-AE1B-42DD0AE7D526}" type="presOf" srcId="{39561130-A9DD-4734-A769-2A3DE7FEEBDB}" destId="{A112A484-957F-4FAA-8324-A1A381CF792F}" srcOrd="0" destOrd="0" presId="urn:microsoft.com/office/officeart/2005/8/layout/orgChart1"/>
    <dgm:cxn modelId="{51EDA565-E635-4E67-89D2-11D278A1A435}" type="presOf" srcId="{B4C16B2E-F81B-4401-AAB8-E0931D8D026E}" destId="{286DF947-E931-409B-BDA3-FF207505DC8D}" srcOrd="1" destOrd="0" presId="urn:microsoft.com/office/officeart/2005/8/layout/orgChart1"/>
    <dgm:cxn modelId="{2E885377-1562-4073-80FE-2BF3B5188656}" srcId="{52B60999-6521-46C1-AD98-9A0181CCC976}" destId="{39561130-A9DD-4734-A769-2A3DE7FEEBDB}" srcOrd="0" destOrd="0" parTransId="{D9829F85-A41D-4B62-AB99-58A9A3E0FAD8}" sibTransId="{2F42A823-7BC0-489C-98FD-5E38E6FE3D91}"/>
    <dgm:cxn modelId="{0C6E0C6D-5893-400E-852E-67A077075353}" type="presOf" srcId="{5351E531-3EFB-4444-ACCA-42B7B0135C43}" destId="{B4D03BBD-6C88-4386-8035-F8F0617D5BE2}" srcOrd="0" destOrd="0" presId="urn:microsoft.com/office/officeart/2005/8/layout/orgChart1"/>
    <dgm:cxn modelId="{83BB0517-496E-40C4-8B1D-82EF80C15B8C}" srcId="{B4C16B2E-F81B-4401-AAB8-E0931D8D026E}" destId="{C2CBC0D6-ED07-4F19-BF99-E64142A67461}" srcOrd="1" destOrd="0" parTransId="{58DDDBCF-C38B-4EBB-99D7-C2780F61D7D2}" sibTransId="{72CA394E-338A-43E6-AC4B-7DD4CFB41772}"/>
    <dgm:cxn modelId="{AC40B4C8-7B33-4EFA-BA15-B45CE00813C8}" type="presOf" srcId="{52B60999-6521-46C1-AD98-9A0181CCC976}" destId="{D64B4FE7-B287-4930-8D7A-4146AA9A931A}" srcOrd="1" destOrd="0" presId="urn:microsoft.com/office/officeart/2005/8/layout/orgChart1"/>
    <dgm:cxn modelId="{80450D07-2F89-4CB8-A21B-73C8CDFF7C2C}" type="presOf" srcId="{5861E528-2FF9-43E1-92F3-A865B09BEE26}" destId="{E4EE9E9E-29B1-4AA1-88D9-2F0766F8B6EC}" srcOrd="0" destOrd="0" presId="urn:microsoft.com/office/officeart/2005/8/layout/orgChart1"/>
    <dgm:cxn modelId="{80635CA1-78B7-4397-80D5-3D49F0569AA1}" srcId="{C2CBC0D6-ED07-4F19-BF99-E64142A67461}" destId="{D3B981F8-0F63-4A90-90C4-3413ED3CF960}" srcOrd="0" destOrd="0" parTransId="{5EE5CBD5-7B47-46E5-81B5-6560EEC54C65}" sibTransId="{03B88D94-734C-49C2-8FE8-203D39B3D038}"/>
    <dgm:cxn modelId="{50A78954-290D-43FC-95E5-1BB21D447EC5}" type="presOf" srcId="{D3B981F8-0F63-4A90-90C4-3413ED3CF960}" destId="{F823D7D5-0206-4E14-AD72-5D8C48033748}" srcOrd="0" destOrd="0" presId="urn:microsoft.com/office/officeart/2005/8/layout/orgChart1"/>
    <dgm:cxn modelId="{0DDF106F-1EC9-4A5F-923B-AE3828C4B3FA}" srcId="{52B60999-6521-46C1-AD98-9A0181CCC976}" destId="{B5D96A79-F16C-43BE-8373-A358C327999A}" srcOrd="1" destOrd="0" parTransId="{47B98F04-1277-447E-B7A1-EB52DF084976}" sibTransId="{0DED4F46-485F-42D7-97E7-C7133DEC0C4B}"/>
    <dgm:cxn modelId="{E61A8D2C-21C1-4210-A7D4-B78AC4746027}" type="presParOf" srcId="{B4D03BBD-6C88-4386-8035-F8F0617D5BE2}" destId="{2CBDA793-7C39-4550-9F56-1254B833D5D9}" srcOrd="0" destOrd="0" presId="urn:microsoft.com/office/officeart/2005/8/layout/orgChart1"/>
    <dgm:cxn modelId="{54B61862-4516-4C96-8510-2CF62A4A3AB6}" type="presParOf" srcId="{2CBDA793-7C39-4550-9F56-1254B833D5D9}" destId="{96811EB3-BCA1-4805-8DCF-1DFA78A6E2E3}" srcOrd="0" destOrd="0" presId="urn:microsoft.com/office/officeart/2005/8/layout/orgChart1"/>
    <dgm:cxn modelId="{68163246-9937-4E2B-9B7F-B1628673F452}" type="presParOf" srcId="{96811EB3-BCA1-4805-8DCF-1DFA78A6E2E3}" destId="{4D4B220D-4B43-4770-A0BA-017B29F301C3}" srcOrd="0" destOrd="0" presId="urn:microsoft.com/office/officeart/2005/8/layout/orgChart1"/>
    <dgm:cxn modelId="{E029347A-8D76-4698-AA80-B73998B21B56}" type="presParOf" srcId="{96811EB3-BCA1-4805-8DCF-1DFA78A6E2E3}" destId="{286DF947-E931-409B-BDA3-FF207505DC8D}" srcOrd="1" destOrd="0" presId="urn:microsoft.com/office/officeart/2005/8/layout/orgChart1"/>
    <dgm:cxn modelId="{81C48AB1-58D8-4B97-9B11-6AB76EC87039}" type="presParOf" srcId="{2CBDA793-7C39-4550-9F56-1254B833D5D9}" destId="{4249367C-6D7B-464C-B9F5-8289C1616F7F}" srcOrd="1" destOrd="0" presId="urn:microsoft.com/office/officeart/2005/8/layout/orgChart1"/>
    <dgm:cxn modelId="{C715DA37-9C8D-42CA-A518-73A1A0FD81E6}" type="presParOf" srcId="{4249367C-6D7B-464C-B9F5-8289C1616F7F}" destId="{E4EE9E9E-29B1-4AA1-88D9-2F0766F8B6EC}" srcOrd="0" destOrd="0" presId="urn:microsoft.com/office/officeart/2005/8/layout/orgChart1"/>
    <dgm:cxn modelId="{59494BCD-7F76-4C5D-B59D-D615F3CB6426}" type="presParOf" srcId="{4249367C-6D7B-464C-B9F5-8289C1616F7F}" destId="{729915C1-A9B1-44D7-84F8-24AA4DD4BB90}" srcOrd="1" destOrd="0" presId="urn:microsoft.com/office/officeart/2005/8/layout/orgChart1"/>
    <dgm:cxn modelId="{542AE415-8740-4A6F-87E2-D56E96D8E329}" type="presParOf" srcId="{729915C1-A9B1-44D7-84F8-24AA4DD4BB90}" destId="{7613417E-2F1B-4042-A473-13C02E2EBFD3}" srcOrd="0" destOrd="0" presId="urn:microsoft.com/office/officeart/2005/8/layout/orgChart1"/>
    <dgm:cxn modelId="{41F1AF6A-6CCD-405F-AD2D-B88442A3DEA5}" type="presParOf" srcId="{7613417E-2F1B-4042-A473-13C02E2EBFD3}" destId="{59E469DD-E6DA-4A96-A11C-E6D305541D65}" srcOrd="0" destOrd="0" presId="urn:microsoft.com/office/officeart/2005/8/layout/orgChart1"/>
    <dgm:cxn modelId="{91CD8445-311A-4B89-AA68-C20C5840B058}" type="presParOf" srcId="{7613417E-2F1B-4042-A473-13C02E2EBFD3}" destId="{D64B4FE7-B287-4930-8D7A-4146AA9A931A}" srcOrd="1" destOrd="0" presId="urn:microsoft.com/office/officeart/2005/8/layout/orgChart1"/>
    <dgm:cxn modelId="{BE80F927-E375-4028-929E-599529519016}" type="presParOf" srcId="{729915C1-A9B1-44D7-84F8-24AA4DD4BB90}" destId="{71C4EC20-6243-4BAE-8375-8EC97D2EC32B}" srcOrd="1" destOrd="0" presId="urn:microsoft.com/office/officeart/2005/8/layout/orgChart1"/>
    <dgm:cxn modelId="{080BA90A-C215-4103-98A2-D3510CA7E864}" type="presParOf" srcId="{71C4EC20-6243-4BAE-8375-8EC97D2EC32B}" destId="{303017F9-0AA1-445E-96EA-A9270159F33D}" srcOrd="0" destOrd="0" presId="urn:microsoft.com/office/officeart/2005/8/layout/orgChart1"/>
    <dgm:cxn modelId="{4D652444-CD3A-4BC6-84C0-BA642989A6BF}" type="presParOf" srcId="{71C4EC20-6243-4BAE-8375-8EC97D2EC32B}" destId="{CF79459F-D508-4510-AB1B-1C3188FE0967}" srcOrd="1" destOrd="0" presId="urn:microsoft.com/office/officeart/2005/8/layout/orgChart1"/>
    <dgm:cxn modelId="{F430FBCE-0E86-4F45-BAB6-78C780629DDB}" type="presParOf" srcId="{CF79459F-D508-4510-AB1B-1C3188FE0967}" destId="{C7D44775-D14F-4F1E-AB2A-19282FAB4885}" srcOrd="0" destOrd="0" presId="urn:microsoft.com/office/officeart/2005/8/layout/orgChart1"/>
    <dgm:cxn modelId="{C2B5CD37-61B1-42EF-9837-D00406BED0F4}" type="presParOf" srcId="{C7D44775-D14F-4F1E-AB2A-19282FAB4885}" destId="{A112A484-957F-4FAA-8324-A1A381CF792F}" srcOrd="0" destOrd="0" presId="urn:microsoft.com/office/officeart/2005/8/layout/orgChart1"/>
    <dgm:cxn modelId="{049901B8-021A-4B8E-8F49-3D0D66D2DCAA}" type="presParOf" srcId="{C7D44775-D14F-4F1E-AB2A-19282FAB4885}" destId="{9977BFE2-CA3F-496F-A91C-25B231B487CB}" srcOrd="1" destOrd="0" presId="urn:microsoft.com/office/officeart/2005/8/layout/orgChart1"/>
    <dgm:cxn modelId="{833EE0D5-D627-4FF7-83A0-CCBAA1351442}" type="presParOf" srcId="{CF79459F-D508-4510-AB1B-1C3188FE0967}" destId="{697E04BD-EE17-4D9F-A09E-F9D85D60F90B}" srcOrd="1" destOrd="0" presId="urn:microsoft.com/office/officeart/2005/8/layout/orgChart1"/>
    <dgm:cxn modelId="{7C21FE03-D7E9-4BF1-9938-024698BA9AF6}" type="presParOf" srcId="{CF79459F-D508-4510-AB1B-1C3188FE0967}" destId="{D9AA2795-4766-4FFB-BA5D-2D1CD8E43E0B}" srcOrd="2" destOrd="0" presId="urn:microsoft.com/office/officeart/2005/8/layout/orgChart1"/>
    <dgm:cxn modelId="{7B94865A-F388-4D2A-8419-A464590D00ED}" type="presParOf" srcId="{71C4EC20-6243-4BAE-8375-8EC97D2EC32B}" destId="{69E62820-9F2D-4A99-867C-6562F7B9FB9B}" srcOrd="2" destOrd="0" presId="urn:microsoft.com/office/officeart/2005/8/layout/orgChart1"/>
    <dgm:cxn modelId="{FCC20A94-8055-4A49-8EA6-CCA4AEE10FE3}" type="presParOf" srcId="{71C4EC20-6243-4BAE-8375-8EC97D2EC32B}" destId="{37D91764-0298-4A41-9C2D-A203FF386F9E}" srcOrd="3" destOrd="0" presId="urn:microsoft.com/office/officeart/2005/8/layout/orgChart1"/>
    <dgm:cxn modelId="{241ACCC6-29C7-4100-BFEC-D266929133BB}" type="presParOf" srcId="{37D91764-0298-4A41-9C2D-A203FF386F9E}" destId="{3E269CC4-95E6-40B4-ACFA-328CBCC6988E}" srcOrd="0" destOrd="0" presId="urn:microsoft.com/office/officeart/2005/8/layout/orgChart1"/>
    <dgm:cxn modelId="{5BDF7369-2FC6-440B-A85D-A6B0DB933157}" type="presParOf" srcId="{3E269CC4-95E6-40B4-ACFA-328CBCC6988E}" destId="{E2B8D820-2BD8-48C9-8B24-4053087A9687}" srcOrd="0" destOrd="0" presId="urn:microsoft.com/office/officeart/2005/8/layout/orgChart1"/>
    <dgm:cxn modelId="{94947C7C-3A9E-475A-BE3A-334A1B30F25B}" type="presParOf" srcId="{3E269CC4-95E6-40B4-ACFA-328CBCC6988E}" destId="{B6D025FA-3596-4559-8629-76D71BA647D3}" srcOrd="1" destOrd="0" presId="urn:microsoft.com/office/officeart/2005/8/layout/orgChart1"/>
    <dgm:cxn modelId="{810E8D55-FD52-4AC4-AFB3-72E867AE5500}" type="presParOf" srcId="{37D91764-0298-4A41-9C2D-A203FF386F9E}" destId="{4FCDED33-9732-4110-B9AE-C3BF5B789044}" srcOrd="1" destOrd="0" presId="urn:microsoft.com/office/officeart/2005/8/layout/orgChart1"/>
    <dgm:cxn modelId="{1D6E7832-573C-410F-B912-10CEC9A74483}" type="presParOf" srcId="{37D91764-0298-4A41-9C2D-A203FF386F9E}" destId="{0C8D0937-D19B-480E-AA52-9A130E882F9F}" srcOrd="2" destOrd="0" presId="urn:microsoft.com/office/officeart/2005/8/layout/orgChart1"/>
    <dgm:cxn modelId="{B280193B-A236-463A-86A8-71B2C3B579A1}" type="presParOf" srcId="{729915C1-A9B1-44D7-84F8-24AA4DD4BB90}" destId="{3DD732EB-6EA4-435A-8DDC-77A181F985A5}" srcOrd="2" destOrd="0" presId="urn:microsoft.com/office/officeart/2005/8/layout/orgChart1"/>
    <dgm:cxn modelId="{57C17CBD-CC4D-4C46-859E-358CA2622D2B}" type="presParOf" srcId="{4249367C-6D7B-464C-B9F5-8289C1616F7F}" destId="{EB822D3B-D521-4F40-8CB3-4F7C0B0AA7CB}" srcOrd="2" destOrd="0" presId="urn:microsoft.com/office/officeart/2005/8/layout/orgChart1"/>
    <dgm:cxn modelId="{39E70BBC-2141-4DDE-9958-049C64A3CCFB}" type="presParOf" srcId="{4249367C-6D7B-464C-B9F5-8289C1616F7F}" destId="{3C6B5A2B-453D-4DF5-BF6F-BF7821364EA6}" srcOrd="3" destOrd="0" presId="urn:microsoft.com/office/officeart/2005/8/layout/orgChart1"/>
    <dgm:cxn modelId="{3D9252A0-B8DB-4DE1-8A60-0227D36EE208}" type="presParOf" srcId="{3C6B5A2B-453D-4DF5-BF6F-BF7821364EA6}" destId="{48778BFE-5F36-45E6-80A9-A59C378F175D}" srcOrd="0" destOrd="0" presId="urn:microsoft.com/office/officeart/2005/8/layout/orgChart1"/>
    <dgm:cxn modelId="{30144AE5-6EE3-4FFD-8702-C27C0E57D26A}" type="presParOf" srcId="{48778BFE-5F36-45E6-80A9-A59C378F175D}" destId="{82CCB913-2B62-4B01-820C-056AF23020E4}" srcOrd="0" destOrd="0" presId="urn:microsoft.com/office/officeart/2005/8/layout/orgChart1"/>
    <dgm:cxn modelId="{7CB5662A-9248-4382-85F3-F2BDCCD07695}" type="presParOf" srcId="{48778BFE-5F36-45E6-80A9-A59C378F175D}" destId="{102FA607-CAF0-4035-AD72-7ECEC9CB64CE}" srcOrd="1" destOrd="0" presId="urn:microsoft.com/office/officeart/2005/8/layout/orgChart1"/>
    <dgm:cxn modelId="{37A8A9D4-1060-4B9D-886B-7C0350EAA7BF}" type="presParOf" srcId="{3C6B5A2B-453D-4DF5-BF6F-BF7821364EA6}" destId="{B52EC8E7-8A05-479A-96BE-BE25A6017EC8}" srcOrd="1" destOrd="0" presId="urn:microsoft.com/office/officeart/2005/8/layout/orgChart1"/>
    <dgm:cxn modelId="{CF724E7A-C34A-4B5E-81B4-8E57185757D7}" type="presParOf" srcId="{B52EC8E7-8A05-479A-96BE-BE25A6017EC8}" destId="{3D04DD61-4E55-4EDE-8812-6087F8B0469E}" srcOrd="0" destOrd="0" presId="urn:microsoft.com/office/officeart/2005/8/layout/orgChart1"/>
    <dgm:cxn modelId="{6DBD5ACD-8570-4269-9F73-161EBEF40F6E}" type="presParOf" srcId="{B52EC8E7-8A05-479A-96BE-BE25A6017EC8}" destId="{D8623911-EC0F-4096-BC4E-EA4B129743E5}" srcOrd="1" destOrd="0" presId="urn:microsoft.com/office/officeart/2005/8/layout/orgChart1"/>
    <dgm:cxn modelId="{36F084FA-06FD-4473-990E-95A71C99C6B3}" type="presParOf" srcId="{D8623911-EC0F-4096-BC4E-EA4B129743E5}" destId="{F2397427-F1CD-48B3-8422-52C8567FA297}" srcOrd="0" destOrd="0" presId="urn:microsoft.com/office/officeart/2005/8/layout/orgChart1"/>
    <dgm:cxn modelId="{2AF36330-4D7B-4B5A-8160-3A8C82EC8891}" type="presParOf" srcId="{F2397427-F1CD-48B3-8422-52C8567FA297}" destId="{F823D7D5-0206-4E14-AD72-5D8C48033748}" srcOrd="0" destOrd="0" presId="urn:microsoft.com/office/officeart/2005/8/layout/orgChart1"/>
    <dgm:cxn modelId="{355C4FB5-14F0-4248-9957-4D218E4AC7E6}" type="presParOf" srcId="{F2397427-F1CD-48B3-8422-52C8567FA297}" destId="{026F64E3-8A42-4E3D-A997-6E40809D35D6}" srcOrd="1" destOrd="0" presId="urn:microsoft.com/office/officeart/2005/8/layout/orgChart1"/>
    <dgm:cxn modelId="{585C79CE-EFB2-4509-94AA-716CB5C13297}" type="presParOf" srcId="{D8623911-EC0F-4096-BC4E-EA4B129743E5}" destId="{798FBAAA-2E49-489C-A5F7-C10C2EF7D63B}" srcOrd="1" destOrd="0" presId="urn:microsoft.com/office/officeart/2005/8/layout/orgChart1"/>
    <dgm:cxn modelId="{E54C72FB-E047-41E0-8992-0CE6E5D4D814}" type="presParOf" srcId="{D8623911-EC0F-4096-BC4E-EA4B129743E5}" destId="{4E33AE1A-6176-47E7-9DE1-5DAA84A5498F}" srcOrd="2" destOrd="0" presId="urn:microsoft.com/office/officeart/2005/8/layout/orgChart1"/>
    <dgm:cxn modelId="{5AF5515C-03CE-4679-BD67-5CD2CCCE0141}" type="presParOf" srcId="{3C6B5A2B-453D-4DF5-BF6F-BF7821364EA6}" destId="{D6B81A46-B8B4-4D08-A7C3-5FC0D86C5777}" srcOrd="2" destOrd="0" presId="urn:microsoft.com/office/officeart/2005/8/layout/orgChart1"/>
    <dgm:cxn modelId="{E166119A-3251-4E52-8A96-4EB92B90FE50}" type="presParOf" srcId="{2CBDA793-7C39-4550-9F56-1254B833D5D9}" destId="{46A74B77-6AFE-473E-B041-7FD680EC22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AD94952-C44F-4F19-9487-0643CA3C1766}" type="doc">
      <dgm:prSet loTypeId="urn:microsoft.com/office/officeart/2008/layout/NameandTitleOrganizationalChart" loCatId="hierarchy" qsTypeId="urn:microsoft.com/office/officeart/2005/8/quickstyle/3d4" qsCatId="3D" csTypeId="urn:microsoft.com/office/officeart/2005/8/colors/accent0_3" csCatId="mainScheme" phldr="1"/>
      <dgm:spPr/>
    </dgm:pt>
    <dgm:pt modelId="{1C0D0B3D-6CA6-4E0F-9F7F-BBC78B599E7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Ст.13 Закона </a:t>
          </a:r>
        </a:p>
      </dgm:t>
    </dgm:pt>
    <dgm:pt modelId="{A12744A4-0729-430E-B156-504F9675C8CF}" type="parTrans" cxnId="{A7E668D0-E262-4463-A0C4-7C93875BCDFA}">
      <dgm:prSet/>
      <dgm:spPr/>
      <dgm:t>
        <a:bodyPr/>
        <a:lstStyle/>
        <a:p>
          <a:endParaRPr lang="ru-RU" sz="1400"/>
        </a:p>
      </dgm:t>
    </dgm:pt>
    <dgm:pt modelId="{A7181A87-0FF0-458A-B5F6-BF37ED124FFC}" type="sibTrans" cxnId="{A7E668D0-E262-4463-A0C4-7C93875BCDFA}">
      <dgm:prSet custT="1"/>
      <dgm:spPr/>
      <dgm:t>
        <a:bodyPr/>
        <a:lstStyle/>
        <a:p>
          <a:endParaRPr lang="ru-RU" sz="1400"/>
        </a:p>
      </dgm:t>
    </dgm:pt>
    <dgm:pt modelId="{1133D8F7-6DF5-4A32-9A0E-07069880635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ЗАПРОС ЦЕНОВЫХ ПРЕДЛОЖЕНИЙ </a:t>
          </a:r>
        </a:p>
      </dgm:t>
    </dgm:pt>
    <dgm:pt modelId="{196625EC-CF98-4957-8A7D-A9CBFA9930F9}" type="parTrans" cxnId="{14A08018-8598-4EEB-81F3-AAED77B4BA3D}">
      <dgm:prSet/>
      <dgm:spPr/>
      <dgm:t>
        <a:bodyPr/>
        <a:lstStyle/>
        <a:p>
          <a:endParaRPr lang="ru-RU" sz="1400"/>
        </a:p>
      </dgm:t>
    </dgm:pt>
    <dgm:pt modelId="{F6C77355-CA7D-423D-969A-2B88939B7DE4}" type="sibTrans" cxnId="{14A08018-8598-4EEB-81F3-AAED77B4BA3D}">
      <dgm:prSet custT="1"/>
      <dgm:spPr/>
      <dgm:t>
        <a:bodyPr/>
        <a:lstStyle/>
        <a:p>
          <a:endParaRPr lang="ru-RU" sz="1400" dirty="0"/>
        </a:p>
      </dgm:t>
    </dgm:pt>
    <dgm:pt modelId="{B6844ED6-8561-4A03-801C-3E287FD0D58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КОНКУРС</a:t>
          </a:r>
        </a:p>
      </dgm:t>
    </dgm:pt>
    <dgm:pt modelId="{26347E38-0E8A-4640-8FD3-D23710488BFB}" type="parTrans" cxnId="{59111461-00BF-41B5-9C29-93755AD7AC42}">
      <dgm:prSet/>
      <dgm:spPr/>
      <dgm:t>
        <a:bodyPr/>
        <a:lstStyle/>
        <a:p>
          <a:endParaRPr lang="ru-RU" sz="1400"/>
        </a:p>
      </dgm:t>
    </dgm:pt>
    <dgm:pt modelId="{BC77C5D9-74D3-4BB3-A831-67C7F71FE400}" type="sibTrans" cxnId="{59111461-00BF-41B5-9C29-93755AD7AC42}">
      <dgm:prSet custT="1"/>
      <dgm:spPr/>
      <dgm:t>
        <a:bodyPr/>
        <a:lstStyle/>
        <a:p>
          <a:endParaRPr lang="ru-RU" sz="1400" dirty="0"/>
        </a:p>
      </dgm:t>
    </dgm:pt>
    <dgm:pt modelId="{5A5DA5A7-F7A9-49B8-B23B-EE4C10130BE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АУКЦИОН</a:t>
          </a:r>
        </a:p>
      </dgm:t>
    </dgm:pt>
    <dgm:pt modelId="{184EE918-62AF-408B-B1BA-27FC83ECB7E1}" type="parTrans" cxnId="{E4CBDB55-F21B-4677-AABF-6814F6158091}">
      <dgm:prSet/>
      <dgm:spPr/>
      <dgm:t>
        <a:bodyPr/>
        <a:lstStyle/>
        <a:p>
          <a:endParaRPr lang="ru-RU" sz="1400"/>
        </a:p>
      </dgm:t>
    </dgm:pt>
    <dgm:pt modelId="{741A089F-D1AA-4FAD-B2B8-6B65C2645041}" type="sibTrans" cxnId="{E4CBDB55-F21B-4677-AABF-6814F6158091}">
      <dgm:prSet custT="1"/>
      <dgm:spPr/>
      <dgm:t>
        <a:bodyPr/>
        <a:lstStyle/>
        <a:p>
          <a:endParaRPr lang="ru-RU" sz="1400" dirty="0"/>
        </a:p>
      </dgm:t>
    </dgm:pt>
    <dgm:pt modelId="{5B0E50A6-4464-48D2-B74A-3AB4A59E117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ОДИН ИСТОЧНИК</a:t>
          </a:r>
        </a:p>
      </dgm:t>
    </dgm:pt>
    <dgm:pt modelId="{1B3ED84F-E6BF-4750-B44A-AE5F768171A1}" type="parTrans" cxnId="{3C85D901-5CBC-44D4-8C79-3F8B319087F4}">
      <dgm:prSet/>
      <dgm:spPr/>
      <dgm:t>
        <a:bodyPr/>
        <a:lstStyle/>
        <a:p>
          <a:endParaRPr lang="ru-RU" sz="1400"/>
        </a:p>
      </dgm:t>
    </dgm:pt>
    <dgm:pt modelId="{23F8F8E2-564E-47DB-9F53-3D712D710B8E}" type="sibTrans" cxnId="{3C85D901-5CBC-44D4-8C79-3F8B319087F4}">
      <dgm:prSet custT="1"/>
      <dgm:spPr/>
      <dgm:t>
        <a:bodyPr/>
        <a:lstStyle/>
        <a:p>
          <a:endParaRPr lang="ru-RU" sz="1400" dirty="0"/>
        </a:p>
      </dgm:t>
    </dgm:pt>
    <dgm:pt modelId="{4EBD46E2-AD3C-4361-85BA-4B3CA22B0AA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ТОВАРНЫЕ</a:t>
          </a:r>
          <a:r>
            <a:rPr kumimoji="0" lang="ru-RU" sz="14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БИРЖЫ</a:t>
          </a:r>
        </a:p>
      </dgm:t>
    </dgm:pt>
    <dgm:pt modelId="{E0FD2B0F-173E-40A8-9C31-A2417B0DE396}" type="parTrans" cxnId="{DD5E2FC9-8F1D-4F8A-AD21-5C459EF23DE9}">
      <dgm:prSet/>
      <dgm:spPr/>
      <dgm:t>
        <a:bodyPr/>
        <a:lstStyle/>
        <a:p>
          <a:endParaRPr lang="ru-RU" sz="1400"/>
        </a:p>
      </dgm:t>
    </dgm:pt>
    <dgm:pt modelId="{56617868-1657-4E19-A883-7117BBF9A1E8}" type="sibTrans" cxnId="{DD5E2FC9-8F1D-4F8A-AD21-5C459EF23DE9}">
      <dgm:prSet custT="1"/>
      <dgm:spPr/>
      <dgm:t>
        <a:bodyPr/>
        <a:lstStyle/>
        <a:p>
          <a:endParaRPr lang="ru-RU" sz="1400" dirty="0"/>
        </a:p>
      </dgm:t>
    </dgm:pt>
    <dgm:pt modelId="{2E2FE7B3-446C-43ED-BF53-EFBF602B8992}" type="pres">
      <dgm:prSet presAssocID="{4AD94952-C44F-4F19-9487-0643CA3C17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C95589-995F-46FF-9B54-2D8E094413A3}" type="pres">
      <dgm:prSet presAssocID="{1C0D0B3D-6CA6-4E0F-9F7F-BBC78B599E74}" presName="hierRoot1" presStyleCnt="0">
        <dgm:presLayoutVars>
          <dgm:hierBranch val="init"/>
        </dgm:presLayoutVars>
      </dgm:prSet>
      <dgm:spPr/>
    </dgm:pt>
    <dgm:pt modelId="{8A2730FA-972E-4ED2-9F4A-D60626A9FFE1}" type="pres">
      <dgm:prSet presAssocID="{1C0D0B3D-6CA6-4E0F-9F7F-BBC78B599E74}" presName="rootComposite1" presStyleCnt="0"/>
      <dgm:spPr/>
    </dgm:pt>
    <dgm:pt modelId="{C170CE7C-1C19-4935-B928-3247CA46BA68}" type="pres">
      <dgm:prSet presAssocID="{1C0D0B3D-6CA6-4E0F-9F7F-BBC78B599E74}" presName="rootText1" presStyleLbl="node0" presStyleIdx="0" presStyleCnt="1" custScaleX="435312" custScaleY="162354" custLinFactNeighborX="2619" custLinFactNeighborY="800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13FEA7E-4E3F-40C7-BDDA-258C60B1E2C6}" type="pres">
      <dgm:prSet presAssocID="{1C0D0B3D-6CA6-4E0F-9F7F-BBC78B599E74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39DE7DE-CA15-42D8-A2AA-577306694655}" type="pres">
      <dgm:prSet presAssocID="{1C0D0B3D-6CA6-4E0F-9F7F-BBC78B599E74}" presName="rootConnector1" presStyleLbl="node1" presStyleIdx="0" presStyleCnt="5"/>
      <dgm:spPr/>
      <dgm:t>
        <a:bodyPr/>
        <a:lstStyle/>
        <a:p>
          <a:endParaRPr lang="ru-RU"/>
        </a:p>
      </dgm:t>
    </dgm:pt>
    <dgm:pt modelId="{670FBB93-D725-4399-86CE-09E82FA7B631}" type="pres">
      <dgm:prSet presAssocID="{1C0D0B3D-6CA6-4E0F-9F7F-BBC78B599E74}" presName="hierChild2" presStyleCnt="0"/>
      <dgm:spPr/>
    </dgm:pt>
    <dgm:pt modelId="{9FC9A72C-9670-41C1-8DF1-916737919F82}" type="pres">
      <dgm:prSet presAssocID="{196625EC-CF98-4957-8A7D-A9CBFA9930F9}" presName="Name37" presStyleLbl="parChTrans1D2" presStyleIdx="0" presStyleCnt="5"/>
      <dgm:spPr/>
      <dgm:t>
        <a:bodyPr/>
        <a:lstStyle/>
        <a:p>
          <a:endParaRPr lang="ru-RU"/>
        </a:p>
      </dgm:t>
    </dgm:pt>
    <dgm:pt modelId="{D104A794-0D16-4530-BFA7-A50C7BDA1D01}" type="pres">
      <dgm:prSet presAssocID="{1133D8F7-6DF5-4A32-9A0E-070698806354}" presName="hierRoot2" presStyleCnt="0">
        <dgm:presLayoutVars>
          <dgm:hierBranch val="init"/>
        </dgm:presLayoutVars>
      </dgm:prSet>
      <dgm:spPr/>
    </dgm:pt>
    <dgm:pt modelId="{79471CDC-E554-4E43-A9CC-ED0A8BD474A9}" type="pres">
      <dgm:prSet presAssocID="{1133D8F7-6DF5-4A32-9A0E-070698806354}" presName="rootComposite" presStyleCnt="0"/>
      <dgm:spPr/>
    </dgm:pt>
    <dgm:pt modelId="{B14B02AE-E2D4-4899-B364-B2ABD71AE9F9}" type="pres">
      <dgm:prSet presAssocID="{1133D8F7-6DF5-4A32-9A0E-070698806354}" presName="rootText" presStyleLbl="node1" presStyleIdx="0" presStyleCnt="5" custScaleX="145359" custScaleY="15957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1C530A4F-5424-43F4-9451-29B785686AB0}" type="pres">
      <dgm:prSet presAssocID="{1133D8F7-6DF5-4A32-9A0E-070698806354}" presName="titleText2" presStyleLbl="fgAcc1" presStyleIdx="0" presStyleCnt="5" custLinFactNeighborX="28754" custLinFactNeighborY="-134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529CBD4-9B06-4CAC-9290-E73A1A3983A5}" type="pres">
      <dgm:prSet presAssocID="{1133D8F7-6DF5-4A32-9A0E-070698806354}" presName="rootConnector" presStyleLbl="node2" presStyleIdx="0" presStyleCnt="0"/>
      <dgm:spPr/>
      <dgm:t>
        <a:bodyPr/>
        <a:lstStyle/>
        <a:p>
          <a:endParaRPr lang="ru-RU"/>
        </a:p>
      </dgm:t>
    </dgm:pt>
    <dgm:pt modelId="{A61E4038-80AD-4489-A37A-CB6D6B894998}" type="pres">
      <dgm:prSet presAssocID="{1133D8F7-6DF5-4A32-9A0E-070698806354}" presName="hierChild4" presStyleCnt="0"/>
      <dgm:spPr/>
    </dgm:pt>
    <dgm:pt modelId="{46AD34DC-136A-44CE-8F19-9ED8D83ECA67}" type="pres">
      <dgm:prSet presAssocID="{1133D8F7-6DF5-4A32-9A0E-070698806354}" presName="hierChild5" presStyleCnt="0"/>
      <dgm:spPr/>
    </dgm:pt>
    <dgm:pt modelId="{73399F57-5572-440E-869B-8738D6E2065F}" type="pres">
      <dgm:prSet presAssocID="{26347E38-0E8A-4640-8FD3-D23710488BFB}" presName="Name37" presStyleLbl="parChTrans1D2" presStyleIdx="1" presStyleCnt="5"/>
      <dgm:spPr/>
      <dgm:t>
        <a:bodyPr/>
        <a:lstStyle/>
        <a:p>
          <a:endParaRPr lang="ru-RU"/>
        </a:p>
      </dgm:t>
    </dgm:pt>
    <dgm:pt modelId="{EAE09BE9-FF7B-4D27-98FC-505007419A0E}" type="pres">
      <dgm:prSet presAssocID="{B6844ED6-8561-4A03-801C-3E287FD0D58D}" presName="hierRoot2" presStyleCnt="0">
        <dgm:presLayoutVars>
          <dgm:hierBranch val="init"/>
        </dgm:presLayoutVars>
      </dgm:prSet>
      <dgm:spPr/>
    </dgm:pt>
    <dgm:pt modelId="{523AFEE6-89C6-4BD5-9543-2490E83881D6}" type="pres">
      <dgm:prSet presAssocID="{B6844ED6-8561-4A03-801C-3E287FD0D58D}" presName="rootComposite" presStyleCnt="0"/>
      <dgm:spPr/>
    </dgm:pt>
    <dgm:pt modelId="{A87AE619-5467-4DFD-8001-954F75068BD1}" type="pres">
      <dgm:prSet presAssocID="{B6844ED6-8561-4A03-801C-3E287FD0D58D}" presName="rootText" presStyleLbl="node1" presStyleIdx="1" presStyleCnt="5" custScaleX="115437" custScaleY="148217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B8A2760-CA25-4F00-B06F-74AB326D2686}" type="pres">
      <dgm:prSet presAssocID="{B6844ED6-8561-4A03-801C-3E287FD0D58D}" presName="titleText2" presStyleLbl="fgAcc1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9C3519B-0C20-4FB8-B90A-0CD44B5BB852}" type="pres">
      <dgm:prSet presAssocID="{B6844ED6-8561-4A03-801C-3E287FD0D58D}" presName="rootConnector" presStyleLbl="node2" presStyleIdx="0" presStyleCnt="0"/>
      <dgm:spPr/>
      <dgm:t>
        <a:bodyPr/>
        <a:lstStyle/>
        <a:p>
          <a:endParaRPr lang="ru-RU"/>
        </a:p>
      </dgm:t>
    </dgm:pt>
    <dgm:pt modelId="{82E700EC-632C-4531-8914-3E88E195D221}" type="pres">
      <dgm:prSet presAssocID="{B6844ED6-8561-4A03-801C-3E287FD0D58D}" presName="hierChild4" presStyleCnt="0"/>
      <dgm:spPr/>
    </dgm:pt>
    <dgm:pt modelId="{E0D048B9-825F-42D8-9C93-CE0318D74D6E}" type="pres">
      <dgm:prSet presAssocID="{B6844ED6-8561-4A03-801C-3E287FD0D58D}" presName="hierChild5" presStyleCnt="0"/>
      <dgm:spPr/>
    </dgm:pt>
    <dgm:pt modelId="{50719262-1007-49BC-952C-D45EA35EB298}" type="pres">
      <dgm:prSet presAssocID="{184EE918-62AF-408B-B1BA-27FC83ECB7E1}" presName="Name37" presStyleLbl="parChTrans1D2" presStyleIdx="2" presStyleCnt="5"/>
      <dgm:spPr/>
      <dgm:t>
        <a:bodyPr/>
        <a:lstStyle/>
        <a:p>
          <a:endParaRPr lang="ru-RU"/>
        </a:p>
      </dgm:t>
    </dgm:pt>
    <dgm:pt modelId="{5CBE5916-07DA-4843-8420-B2561939E094}" type="pres">
      <dgm:prSet presAssocID="{5A5DA5A7-F7A9-49B8-B23B-EE4C10130BE5}" presName="hierRoot2" presStyleCnt="0">
        <dgm:presLayoutVars>
          <dgm:hierBranch val="init"/>
        </dgm:presLayoutVars>
      </dgm:prSet>
      <dgm:spPr/>
    </dgm:pt>
    <dgm:pt modelId="{DF73AE12-B230-484E-9D71-E165E02173DD}" type="pres">
      <dgm:prSet presAssocID="{5A5DA5A7-F7A9-49B8-B23B-EE4C10130BE5}" presName="rootComposite" presStyleCnt="0"/>
      <dgm:spPr/>
    </dgm:pt>
    <dgm:pt modelId="{29897F6D-5163-4E25-AF84-8AA2EBA5B8AB}" type="pres">
      <dgm:prSet presAssocID="{5A5DA5A7-F7A9-49B8-B23B-EE4C10130BE5}" presName="rootText" presStyleLbl="node1" presStyleIdx="2" presStyleCnt="5" custScaleX="97601" custScaleY="137256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692F539-920E-4F10-9C56-F1C81E96D78B}" type="pres">
      <dgm:prSet presAssocID="{5A5DA5A7-F7A9-49B8-B23B-EE4C10130BE5}" presName="titleText2" presStyleLbl="fgAcc1" presStyleIdx="2" presStyleCnt="5" custLinFactNeighborX="6364" custLinFactNeighborY="-1274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E26C29D-A4BA-4B19-888B-B62273C06CD3}" type="pres">
      <dgm:prSet presAssocID="{5A5DA5A7-F7A9-49B8-B23B-EE4C10130BE5}" presName="rootConnector" presStyleLbl="node2" presStyleIdx="0" presStyleCnt="0"/>
      <dgm:spPr/>
      <dgm:t>
        <a:bodyPr/>
        <a:lstStyle/>
        <a:p>
          <a:endParaRPr lang="ru-RU"/>
        </a:p>
      </dgm:t>
    </dgm:pt>
    <dgm:pt modelId="{97FB8134-15D8-4DE1-B15D-8D9414498EF6}" type="pres">
      <dgm:prSet presAssocID="{5A5DA5A7-F7A9-49B8-B23B-EE4C10130BE5}" presName="hierChild4" presStyleCnt="0"/>
      <dgm:spPr/>
    </dgm:pt>
    <dgm:pt modelId="{56069C55-7ACA-4330-83C3-010A44AB466B}" type="pres">
      <dgm:prSet presAssocID="{5A5DA5A7-F7A9-49B8-B23B-EE4C10130BE5}" presName="hierChild5" presStyleCnt="0"/>
      <dgm:spPr/>
    </dgm:pt>
    <dgm:pt modelId="{766BF01B-54A4-4D92-BE90-ABBF35804743}" type="pres">
      <dgm:prSet presAssocID="{1B3ED84F-E6BF-4750-B44A-AE5F768171A1}" presName="Name37" presStyleLbl="parChTrans1D2" presStyleIdx="3" presStyleCnt="5"/>
      <dgm:spPr/>
      <dgm:t>
        <a:bodyPr/>
        <a:lstStyle/>
        <a:p>
          <a:endParaRPr lang="ru-RU"/>
        </a:p>
      </dgm:t>
    </dgm:pt>
    <dgm:pt modelId="{455E2D68-A198-46BA-A893-2F52302546C2}" type="pres">
      <dgm:prSet presAssocID="{5B0E50A6-4464-48D2-B74A-3AB4A59E1172}" presName="hierRoot2" presStyleCnt="0">
        <dgm:presLayoutVars>
          <dgm:hierBranch val="init"/>
        </dgm:presLayoutVars>
      </dgm:prSet>
      <dgm:spPr/>
    </dgm:pt>
    <dgm:pt modelId="{0A368105-CF66-4A23-9F36-2BEBBCD641E9}" type="pres">
      <dgm:prSet presAssocID="{5B0E50A6-4464-48D2-B74A-3AB4A59E1172}" presName="rootComposite" presStyleCnt="0"/>
      <dgm:spPr/>
    </dgm:pt>
    <dgm:pt modelId="{5FBAA650-0FFD-447E-B61D-3C6822401169}" type="pres">
      <dgm:prSet presAssocID="{5B0E50A6-4464-48D2-B74A-3AB4A59E1172}" presName="rootText" presStyleLbl="node1" presStyleIdx="3" presStyleCnt="5" custScaleX="109346" custScaleY="17359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DED8D64-D84C-4E39-9945-A8F69EE70DFE}" type="pres">
      <dgm:prSet presAssocID="{5B0E50A6-4464-48D2-B74A-3AB4A59E1172}" presName="titleText2" presStyleLbl="fgAcc1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335D6BA-3D31-4503-B07F-4D2755DD3DA4}" type="pres">
      <dgm:prSet presAssocID="{5B0E50A6-4464-48D2-B74A-3AB4A59E1172}" presName="rootConnector" presStyleLbl="node2" presStyleIdx="0" presStyleCnt="0"/>
      <dgm:spPr/>
      <dgm:t>
        <a:bodyPr/>
        <a:lstStyle/>
        <a:p>
          <a:endParaRPr lang="ru-RU"/>
        </a:p>
      </dgm:t>
    </dgm:pt>
    <dgm:pt modelId="{A537FFB7-187F-47B1-BDA7-876F66DDE75D}" type="pres">
      <dgm:prSet presAssocID="{5B0E50A6-4464-48D2-B74A-3AB4A59E1172}" presName="hierChild4" presStyleCnt="0"/>
      <dgm:spPr/>
    </dgm:pt>
    <dgm:pt modelId="{34487644-545B-4696-A2D6-72E5233F4C39}" type="pres">
      <dgm:prSet presAssocID="{5B0E50A6-4464-48D2-B74A-3AB4A59E1172}" presName="hierChild5" presStyleCnt="0"/>
      <dgm:spPr/>
    </dgm:pt>
    <dgm:pt modelId="{C3BFAEBE-BDA3-4310-A2CA-F69A8804E578}" type="pres">
      <dgm:prSet presAssocID="{E0FD2B0F-173E-40A8-9C31-A2417B0DE396}" presName="Name37" presStyleLbl="parChTrans1D2" presStyleIdx="4" presStyleCnt="5"/>
      <dgm:spPr/>
      <dgm:t>
        <a:bodyPr/>
        <a:lstStyle/>
        <a:p>
          <a:endParaRPr lang="ru-RU"/>
        </a:p>
      </dgm:t>
    </dgm:pt>
    <dgm:pt modelId="{F04B8DFC-25C6-41A7-9351-9E4ABD2B421E}" type="pres">
      <dgm:prSet presAssocID="{4EBD46E2-AD3C-4361-85BA-4B3CA22B0AA5}" presName="hierRoot2" presStyleCnt="0">
        <dgm:presLayoutVars>
          <dgm:hierBranch val="init"/>
        </dgm:presLayoutVars>
      </dgm:prSet>
      <dgm:spPr/>
    </dgm:pt>
    <dgm:pt modelId="{0D5A38AA-D626-40F0-AFF7-BBCDCFCEAEDC}" type="pres">
      <dgm:prSet presAssocID="{4EBD46E2-AD3C-4361-85BA-4B3CA22B0AA5}" presName="rootComposite" presStyleCnt="0"/>
      <dgm:spPr/>
    </dgm:pt>
    <dgm:pt modelId="{5724BD97-8BC4-4611-9A36-35A507F4B29A}" type="pres">
      <dgm:prSet presAssocID="{4EBD46E2-AD3C-4361-85BA-4B3CA22B0AA5}" presName="rootText" presStyleLbl="node1" presStyleIdx="4" presStyleCnt="5" custScaleX="114170" custScaleY="16500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201FEA6-BC4E-4B59-8FFB-709A0557B5A6}" type="pres">
      <dgm:prSet presAssocID="{4EBD46E2-AD3C-4361-85BA-4B3CA22B0AA5}" presName="titleText2" presStyleLbl="fgAcc1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C8B0ED1-66FB-458D-9323-85E8D370224A}" type="pres">
      <dgm:prSet presAssocID="{4EBD46E2-AD3C-4361-85BA-4B3CA22B0AA5}" presName="rootConnector" presStyleLbl="node2" presStyleIdx="0" presStyleCnt="0"/>
      <dgm:spPr/>
      <dgm:t>
        <a:bodyPr/>
        <a:lstStyle/>
        <a:p>
          <a:endParaRPr lang="ru-RU"/>
        </a:p>
      </dgm:t>
    </dgm:pt>
    <dgm:pt modelId="{9AFD5D8E-7AB1-444A-B3F2-36EE5772C0B2}" type="pres">
      <dgm:prSet presAssocID="{4EBD46E2-AD3C-4361-85BA-4B3CA22B0AA5}" presName="hierChild4" presStyleCnt="0"/>
      <dgm:spPr/>
    </dgm:pt>
    <dgm:pt modelId="{B6636EFD-B8D3-4076-BFAC-E8D808E0E80D}" type="pres">
      <dgm:prSet presAssocID="{4EBD46E2-AD3C-4361-85BA-4B3CA22B0AA5}" presName="hierChild5" presStyleCnt="0"/>
      <dgm:spPr/>
    </dgm:pt>
    <dgm:pt modelId="{F0F1DCB3-DE54-47B9-A743-0C6430767E1D}" type="pres">
      <dgm:prSet presAssocID="{1C0D0B3D-6CA6-4E0F-9F7F-BBC78B599E74}" presName="hierChild3" presStyleCnt="0"/>
      <dgm:spPr/>
    </dgm:pt>
  </dgm:ptLst>
  <dgm:cxnLst>
    <dgm:cxn modelId="{D98D0737-D2BC-4E3A-8C91-BE4A197F07D1}" type="presOf" srcId="{5A5DA5A7-F7A9-49B8-B23B-EE4C10130BE5}" destId="{AE26C29D-A4BA-4B19-888B-B62273C06CD3}" srcOrd="1" destOrd="0" presId="urn:microsoft.com/office/officeart/2008/layout/NameandTitleOrganizationalChart"/>
    <dgm:cxn modelId="{FFF9E083-84C0-4575-BC51-6154F112B54D}" type="presOf" srcId="{741A089F-D1AA-4FAD-B2B8-6B65C2645041}" destId="{8692F539-920E-4F10-9C56-F1C81E96D78B}" srcOrd="0" destOrd="0" presId="urn:microsoft.com/office/officeart/2008/layout/NameandTitleOrganizationalChart"/>
    <dgm:cxn modelId="{9F8E8D27-C117-4273-BC7D-8687BEFA0351}" type="presOf" srcId="{1133D8F7-6DF5-4A32-9A0E-070698806354}" destId="{B14B02AE-E2D4-4899-B364-B2ABD71AE9F9}" srcOrd="0" destOrd="0" presId="urn:microsoft.com/office/officeart/2008/layout/NameandTitleOrganizationalChart"/>
    <dgm:cxn modelId="{B591555B-081B-4CCC-9D49-320A2A0BB7A1}" type="presOf" srcId="{5A5DA5A7-F7A9-49B8-B23B-EE4C10130BE5}" destId="{29897F6D-5163-4E25-AF84-8AA2EBA5B8AB}" srcOrd="0" destOrd="0" presId="urn:microsoft.com/office/officeart/2008/layout/NameandTitleOrganizationalChart"/>
    <dgm:cxn modelId="{D2609FB8-E6FC-4D4A-B48D-F45926A091F1}" type="presOf" srcId="{4AD94952-C44F-4F19-9487-0643CA3C1766}" destId="{2E2FE7B3-446C-43ED-BF53-EFBF602B8992}" srcOrd="0" destOrd="0" presId="urn:microsoft.com/office/officeart/2008/layout/NameandTitleOrganizationalChart"/>
    <dgm:cxn modelId="{E3C162A6-9EBF-4380-A872-41F53C6B226F}" type="presOf" srcId="{184EE918-62AF-408B-B1BA-27FC83ECB7E1}" destId="{50719262-1007-49BC-952C-D45EA35EB298}" srcOrd="0" destOrd="0" presId="urn:microsoft.com/office/officeart/2008/layout/NameandTitleOrganizationalChart"/>
    <dgm:cxn modelId="{E4CBDB55-F21B-4677-AABF-6814F6158091}" srcId="{1C0D0B3D-6CA6-4E0F-9F7F-BBC78B599E74}" destId="{5A5DA5A7-F7A9-49B8-B23B-EE4C10130BE5}" srcOrd="2" destOrd="0" parTransId="{184EE918-62AF-408B-B1BA-27FC83ECB7E1}" sibTransId="{741A089F-D1AA-4FAD-B2B8-6B65C2645041}"/>
    <dgm:cxn modelId="{1D1986A4-6452-4902-86B8-62A80B74CB28}" type="presOf" srcId="{F6C77355-CA7D-423D-969A-2B88939B7DE4}" destId="{1C530A4F-5424-43F4-9451-29B785686AB0}" srcOrd="0" destOrd="0" presId="urn:microsoft.com/office/officeart/2008/layout/NameandTitleOrganizationalChart"/>
    <dgm:cxn modelId="{A7E668D0-E262-4463-A0C4-7C93875BCDFA}" srcId="{4AD94952-C44F-4F19-9487-0643CA3C1766}" destId="{1C0D0B3D-6CA6-4E0F-9F7F-BBC78B599E74}" srcOrd="0" destOrd="0" parTransId="{A12744A4-0729-430E-B156-504F9675C8CF}" sibTransId="{A7181A87-0FF0-458A-B5F6-BF37ED124FFC}"/>
    <dgm:cxn modelId="{2E39075B-56B9-4898-A770-B16886A79462}" type="presOf" srcId="{1B3ED84F-E6BF-4750-B44A-AE5F768171A1}" destId="{766BF01B-54A4-4D92-BE90-ABBF35804743}" srcOrd="0" destOrd="0" presId="urn:microsoft.com/office/officeart/2008/layout/NameandTitleOrganizationalChart"/>
    <dgm:cxn modelId="{9DAA9ED9-6544-44FF-806B-6CF1C865BD29}" type="presOf" srcId="{5B0E50A6-4464-48D2-B74A-3AB4A59E1172}" destId="{5FBAA650-0FFD-447E-B61D-3C6822401169}" srcOrd="0" destOrd="0" presId="urn:microsoft.com/office/officeart/2008/layout/NameandTitleOrganizationalChart"/>
    <dgm:cxn modelId="{3EE6EEA5-05B4-45C1-93C7-7CC31FB2C557}" type="presOf" srcId="{4EBD46E2-AD3C-4361-85BA-4B3CA22B0AA5}" destId="{5724BD97-8BC4-4611-9A36-35A507F4B29A}" srcOrd="0" destOrd="0" presId="urn:microsoft.com/office/officeart/2008/layout/NameandTitleOrganizationalChart"/>
    <dgm:cxn modelId="{CA3DAEF6-D306-4A69-9F13-BBBC0BA9098D}" type="presOf" srcId="{56617868-1657-4E19-A883-7117BBF9A1E8}" destId="{D201FEA6-BC4E-4B59-8FFB-709A0557B5A6}" srcOrd="0" destOrd="0" presId="urn:microsoft.com/office/officeart/2008/layout/NameandTitleOrganizationalChart"/>
    <dgm:cxn modelId="{CFDC5DBD-DCCA-4974-B401-CA0224B05766}" type="presOf" srcId="{5B0E50A6-4464-48D2-B74A-3AB4A59E1172}" destId="{D335D6BA-3D31-4503-B07F-4D2755DD3DA4}" srcOrd="1" destOrd="0" presId="urn:microsoft.com/office/officeart/2008/layout/NameandTitleOrganizationalChart"/>
    <dgm:cxn modelId="{ECE564C0-5668-417A-8A57-B7FE0DEEC1F9}" type="presOf" srcId="{B6844ED6-8561-4A03-801C-3E287FD0D58D}" destId="{09C3519B-0C20-4FB8-B90A-0CD44B5BB852}" srcOrd="1" destOrd="0" presId="urn:microsoft.com/office/officeart/2008/layout/NameandTitleOrganizationalChart"/>
    <dgm:cxn modelId="{14A08018-8598-4EEB-81F3-AAED77B4BA3D}" srcId="{1C0D0B3D-6CA6-4E0F-9F7F-BBC78B599E74}" destId="{1133D8F7-6DF5-4A32-9A0E-070698806354}" srcOrd="0" destOrd="0" parTransId="{196625EC-CF98-4957-8A7D-A9CBFA9930F9}" sibTransId="{F6C77355-CA7D-423D-969A-2B88939B7DE4}"/>
    <dgm:cxn modelId="{3C85D901-5CBC-44D4-8C79-3F8B319087F4}" srcId="{1C0D0B3D-6CA6-4E0F-9F7F-BBC78B599E74}" destId="{5B0E50A6-4464-48D2-B74A-3AB4A59E1172}" srcOrd="3" destOrd="0" parTransId="{1B3ED84F-E6BF-4750-B44A-AE5F768171A1}" sibTransId="{23F8F8E2-564E-47DB-9F53-3D712D710B8E}"/>
    <dgm:cxn modelId="{FBAD0809-8FD6-4189-B433-0BDD39218F78}" type="presOf" srcId="{26347E38-0E8A-4640-8FD3-D23710488BFB}" destId="{73399F57-5572-440E-869B-8738D6E2065F}" srcOrd="0" destOrd="0" presId="urn:microsoft.com/office/officeart/2008/layout/NameandTitleOrganizationalChart"/>
    <dgm:cxn modelId="{9F7CDE51-16B0-4A00-9CFB-1057A562948B}" type="presOf" srcId="{E0FD2B0F-173E-40A8-9C31-A2417B0DE396}" destId="{C3BFAEBE-BDA3-4310-A2CA-F69A8804E578}" srcOrd="0" destOrd="0" presId="urn:microsoft.com/office/officeart/2008/layout/NameandTitleOrganizationalChart"/>
    <dgm:cxn modelId="{3BD0A385-8028-4588-A2D4-96A203E08547}" type="presOf" srcId="{B6844ED6-8561-4A03-801C-3E287FD0D58D}" destId="{A87AE619-5467-4DFD-8001-954F75068BD1}" srcOrd="0" destOrd="0" presId="urn:microsoft.com/office/officeart/2008/layout/NameandTitleOrganizationalChart"/>
    <dgm:cxn modelId="{59111461-00BF-41B5-9C29-93755AD7AC42}" srcId="{1C0D0B3D-6CA6-4E0F-9F7F-BBC78B599E74}" destId="{B6844ED6-8561-4A03-801C-3E287FD0D58D}" srcOrd="1" destOrd="0" parTransId="{26347E38-0E8A-4640-8FD3-D23710488BFB}" sibTransId="{BC77C5D9-74D3-4BB3-A831-67C7F71FE400}"/>
    <dgm:cxn modelId="{30BD021E-3783-41E6-9B4D-164C70A5AAFB}" type="presOf" srcId="{1C0D0B3D-6CA6-4E0F-9F7F-BBC78B599E74}" destId="{C170CE7C-1C19-4935-B928-3247CA46BA68}" srcOrd="0" destOrd="0" presId="urn:microsoft.com/office/officeart/2008/layout/NameandTitleOrganizationalChart"/>
    <dgm:cxn modelId="{65E7CD9C-4E29-4811-8DEB-C0261AE08CE8}" type="presOf" srcId="{A7181A87-0FF0-458A-B5F6-BF37ED124FFC}" destId="{D13FEA7E-4E3F-40C7-BDDA-258C60B1E2C6}" srcOrd="0" destOrd="0" presId="urn:microsoft.com/office/officeart/2008/layout/NameandTitleOrganizationalChart"/>
    <dgm:cxn modelId="{0A57E243-A863-45F5-8A9A-9D6148CFBC21}" type="presOf" srcId="{23F8F8E2-564E-47DB-9F53-3D712D710B8E}" destId="{DDED8D64-D84C-4E39-9945-A8F69EE70DFE}" srcOrd="0" destOrd="0" presId="urn:microsoft.com/office/officeart/2008/layout/NameandTitleOrganizationalChart"/>
    <dgm:cxn modelId="{A160D233-0816-4991-83A1-28B24C56DB43}" type="presOf" srcId="{BC77C5D9-74D3-4BB3-A831-67C7F71FE400}" destId="{DB8A2760-CA25-4F00-B06F-74AB326D2686}" srcOrd="0" destOrd="0" presId="urn:microsoft.com/office/officeart/2008/layout/NameandTitleOrganizationalChart"/>
    <dgm:cxn modelId="{ADD838B5-832B-4D43-95BD-02EB48B605AF}" type="presOf" srcId="{4EBD46E2-AD3C-4361-85BA-4B3CA22B0AA5}" destId="{AC8B0ED1-66FB-458D-9323-85E8D370224A}" srcOrd="1" destOrd="0" presId="urn:microsoft.com/office/officeart/2008/layout/NameandTitleOrganizationalChart"/>
    <dgm:cxn modelId="{567B4EDE-8FE2-40E1-A088-90B9F4E3E86F}" type="presOf" srcId="{196625EC-CF98-4957-8A7D-A9CBFA9930F9}" destId="{9FC9A72C-9670-41C1-8DF1-916737919F82}" srcOrd="0" destOrd="0" presId="urn:microsoft.com/office/officeart/2008/layout/NameandTitleOrganizationalChart"/>
    <dgm:cxn modelId="{60828215-DD46-4769-B774-2153F293CA77}" type="presOf" srcId="{1133D8F7-6DF5-4A32-9A0E-070698806354}" destId="{B529CBD4-9B06-4CAC-9290-E73A1A3983A5}" srcOrd="1" destOrd="0" presId="urn:microsoft.com/office/officeart/2008/layout/NameandTitleOrganizationalChart"/>
    <dgm:cxn modelId="{DD5E2FC9-8F1D-4F8A-AD21-5C459EF23DE9}" srcId="{1C0D0B3D-6CA6-4E0F-9F7F-BBC78B599E74}" destId="{4EBD46E2-AD3C-4361-85BA-4B3CA22B0AA5}" srcOrd="4" destOrd="0" parTransId="{E0FD2B0F-173E-40A8-9C31-A2417B0DE396}" sibTransId="{56617868-1657-4E19-A883-7117BBF9A1E8}"/>
    <dgm:cxn modelId="{68BDBC3C-8579-4411-81B0-B9BB9F6E4C10}" type="presOf" srcId="{1C0D0B3D-6CA6-4E0F-9F7F-BBC78B599E74}" destId="{439DE7DE-CA15-42D8-A2AA-577306694655}" srcOrd="1" destOrd="0" presId="urn:microsoft.com/office/officeart/2008/layout/NameandTitleOrganizationalChart"/>
    <dgm:cxn modelId="{C7A2BF66-6EBF-45C9-B5DD-C6670E6F7AD4}" type="presParOf" srcId="{2E2FE7B3-446C-43ED-BF53-EFBF602B8992}" destId="{44C95589-995F-46FF-9B54-2D8E094413A3}" srcOrd="0" destOrd="0" presId="urn:microsoft.com/office/officeart/2008/layout/NameandTitleOrganizationalChart"/>
    <dgm:cxn modelId="{E02AB731-1003-42B5-9664-07ACA100D2B2}" type="presParOf" srcId="{44C95589-995F-46FF-9B54-2D8E094413A3}" destId="{8A2730FA-972E-4ED2-9F4A-D60626A9FFE1}" srcOrd="0" destOrd="0" presId="urn:microsoft.com/office/officeart/2008/layout/NameandTitleOrganizationalChart"/>
    <dgm:cxn modelId="{A2D811EA-371D-48E9-A59D-219799ED408F}" type="presParOf" srcId="{8A2730FA-972E-4ED2-9F4A-D60626A9FFE1}" destId="{C170CE7C-1C19-4935-B928-3247CA46BA68}" srcOrd="0" destOrd="0" presId="urn:microsoft.com/office/officeart/2008/layout/NameandTitleOrganizationalChart"/>
    <dgm:cxn modelId="{BA4777C7-BAFB-441B-A9E3-3BF1E73B33DD}" type="presParOf" srcId="{8A2730FA-972E-4ED2-9F4A-D60626A9FFE1}" destId="{D13FEA7E-4E3F-40C7-BDDA-258C60B1E2C6}" srcOrd="1" destOrd="0" presId="urn:microsoft.com/office/officeart/2008/layout/NameandTitleOrganizationalChart"/>
    <dgm:cxn modelId="{41088345-4B27-4DBE-8C57-6C1DCF96D2A9}" type="presParOf" srcId="{8A2730FA-972E-4ED2-9F4A-D60626A9FFE1}" destId="{439DE7DE-CA15-42D8-A2AA-577306694655}" srcOrd="2" destOrd="0" presId="urn:microsoft.com/office/officeart/2008/layout/NameandTitleOrganizationalChart"/>
    <dgm:cxn modelId="{2AF698FE-F4DA-4AA6-A128-7EDDFE2B7BB5}" type="presParOf" srcId="{44C95589-995F-46FF-9B54-2D8E094413A3}" destId="{670FBB93-D725-4399-86CE-09E82FA7B631}" srcOrd="1" destOrd="0" presId="urn:microsoft.com/office/officeart/2008/layout/NameandTitleOrganizationalChart"/>
    <dgm:cxn modelId="{900B3B68-7CFA-49D8-8A7E-0FC6108E3624}" type="presParOf" srcId="{670FBB93-D725-4399-86CE-09E82FA7B631}" destId="{9FC9A72C-9670-41C1-8DF1-916737919F82}" srcOrd="0" destOrd="0" presId="urn:microsoft.com/office/officeart/2008/layout/NameandTitleOrganizationalChart"/>
    <dgm:cxn modelId="{76A99A0A-CBA4-44C4-85C8-A52817598455}" type="presParOf" srcId="{670FBB93-D725-4399-86CE-09E82FA7B631}" destId="{D104A794-0D16-4530-BFA7-A50C7BDA1D01}" srcOrd="1" destOrd="0" presId="urn:microsoft.com/office/officeart/2008/layout/NameandTitleOrganizationalChart"/>
    <dgm:cxn modelId="{DC7AF4BC-7494-47FF-971D-46373427F5E6}" type="presParOf" srcId="{D104A794-0D16-4530-BFA7-A50C7BDA1D01}" destId="{79471CDC-E554-4E43-A9CC-ED0A8BD474A9}" srcOrd="0" destOrd="0" presId="urn:microsoft.com/office/officeart/2008/layout/NameandTitleOrganizationalChart"/>
    <dgm:cxn modelId="{EA47B373-5125-4A9F-B4D9-6D049838E789}" type="presParOf" srcId="{79471CDC-E554-4E43-A9CC-ED0A8BD474A9}" destId="{B14B02AE-E2D4-4899-B364-B2ABD71AE9F9}" srcOrd="0" destOrd="0" presId="urn:microsoft.com/office/officeart/2008/layout/NameandTitleOrganizationalChart"/>
    <dgm:cxn modelId="{FA49EC91-ACD9-46A9-9AC4-5D4F3E64C591}" type="presParOf" srcId="{79471CDC-E554-4E43-A9CC-ED0A8BD474A9}" destId="{1C530A4F-5424-43F4-9451-29B785686AB0}" srcOrd="1" destOrd="0" presId="urn:microsoft.com/office/officeart/2008/layout/NameandTitleOrganizationalChart"/>
    <dgm:cxn modelId="{46A21D4A-431E-442C-B4B5-A5A96FE8D4D3}" type="presParOf" srcId="{79471CDC-E554-4E43-A9CC-ED0A8BD474A9}" destId="{B529CBD4-9B06-4CAC-9290-E73A1A3983A5}" srcOrd="2" destOrd="0" presId="urn:microsoft.com/office/officeart/2008/layout/NameandTitleOrganizationalChart"/>
    <dgm:cxn modelId="{4AFA7D22-BB4C-4B4D-8EE9-477AB82BB817}" type="presParOf" srcId="{D104A794-0D16-4530-BFA7-A50C7BDA1D01}" destId="{A61E4038-80AD-4489-A37A-CB6D6B894998}" srcOrd="1" destOrd="0" presId="urn:microsoft.com/office/officeart/2008/layout/NameandTitleOrganizationalChart"/>
    <dgm:cxn modelId="{212AD836-CA17-4097-B590-7A81C584088C}" type="presParOf" srcId="{D104A794-0D16-4530-BFA7-A50C7BDA1D01}" destId="{46AD34DC-136A-44CE-8F19-9ED8D83ECA67}" srcOrd="2" destOrd="0" presId="urn:microsoft.com/office/officeart/2008/layout/NameandTitleOrganizationalChart"/>
    <dgm:cxn modelId="{D08823DE-EEC2-4EC2-A077-D5F409BF03C7}" type="presParOf" srcId="{670FBB93-D725-4399-86CE-09E82FA7B631}" destId="{73399F57-5572-440E-869B-8738D6E2065F}" srcOrd="2" destOrd="0" presId="urn:microsoft.com/office/officeart/2008/layout/NameandTitleOrganizationalChart"/>
    <dgm:cxn modelId="{B5690DF5-157F-41CF-8941-10EF09EB27CE}" type="presParOf" srcId="{670FBB93-D725-4399-86CE-09E82FA7B631}" destId="{EAE09BE9-FF7B-4D27-98FC-505007419A0E}" srcOrd="3" destOrd="0" presId="urn:microsoft.com/office/officeart/2008/layout/NameandTitleOrganizationalChart"/>
    <dgm:cxn modelId="{8EC2DF99-7EA0-4598-8C28-8A8BA86EEEF3}" type="presParOf" srcId="{EAE09BE9-FF7B-4D27-98FC-505007419A0E}" destId="{523AFEE6-89C6-4BD5-9543-2490E83881D6}" srcOrd="0" destOrd="0" presId="urn:microsoft.com/office/officeart/2008/layout/NameandTitleOrganizationalChart"/>
    <dgm:cxn modelId="{FACC2CB0-C843-4E88-B862-787DA3EF9ECF}" type="presParOf" srcId="{523AFEE6-89C6-4BD5-9543-2490E83881D6}" destId="{A87AE619-5467-4DFD-8001-954F75068BD1}" srcOrd="0" destOrd="0" presId="urn:microsoft.com/office/officeart/2008/layout/NameandTitleOrganizationalChart"/>
    <dgm:cxn modelId="{66747FD3-2256-4904-9360-706506816336}" type="presParOf" srcId="{523AFEE6-89C6-4BD5-9543-2490E83881D6}" destId="{DB8A2760-CA25-4F00-B06F-74AB326D2686}" srcOrd="1" destOrd="0" presId="urn:microsoft.com/office/officeart/2008/layout/NameandTitleOrganizationalChart"/>
    <dgm:cxn modelId="{217930D3-265E-408C-91EC-68B85AD21B46}" type="presParOf" srcId="{523AFEE6-89C6-4BD5-9543-2490E83881D6}" destId="{09C3519B-0C20-4FB8-B90A-0CD44B5BB852}" srcOrd="2" destOrd="0" presId="urn:microsoft.com/office/officeart/2008/layout/NameandTitleOrganizationalChart"/>
    <dgm:cxn modelId="{B9307748-FB19-43B5-95AD-B21938CA1D44}" type="presParOf" srcId="{EAE09BE9-FF7B-4D27-98FC-505007419A0E}" destId="{82E700EC-632C-4531-8914-3E88E195D221}" srcOrd="1" destOrd="0" presId="urn:microsoft.com/office/officeart/2008/layout/NameandTitleOrganizationalChart"/>
    <dgm:cxn modelId="{3E65D8D0-EFB1-4CDD-B60C-4F09E6150391}" type="presParOf" srcId="{EAE09BE9-FF7B-4D27-98FC-505007419A0E}" destId="{E0D048B9-825F-42D8-9C93-CE0318D74D6E}" srcOrd="2" destOrd="0" presId="urn:microsoft.com/office/officeart/2008/layout/NameandTitleOrganizationalChart"/>
    <dgm:cxn modelId="{31D7CA0A-2D9E-460D-9090-379337950E94}" type="presParOf" srcId="{670FBB93-D725-4399-86CE-09E82FA7B631}" destId="{50719262-1007-49BC-952C-D45EA35EB298}" srcOrd="4" destOrd="0" presId="urn:microsoft.com/office/officeart/2008/layout/NameandTitleOrganizationalChart"/>
    <dgm:cxn modelId="{B22640C9-E20F-46DA-A22E-0218324E8507}" type="presParOf" srcId="{670FBB93-D725-4399-86CE-09E82FA7B631}" destId="{5CBE5916-07DA-4843-8420-B2561939E094}" srcOrd="5" destOrd="0" presId="urn:microsoft.com/office/officeart/2008/layout/NameandTitleOrganizationalChart"/>
    <dgm:cxn modelId="{708EC019-369E-4DF6-9AD3-955846A10C50}" type="presParOf" srcId="{5CBE5916-07DA-4843-8420-B2561939E094}" destId="{DF73AE12-B230-484E-9D71-E165E02173DD}" srcOrd="0" destOrd="0" presId="urn:microsoft.com/office/officeart/2008/layout/NameandTitleOrganizationalChart"/>
    <dgm:cxn modelId="{EBCC15AD-F23F-42CF-84AA-340F674AA891}" type="presParOf" srcId="{DF73AE12-B230-484E-9D71-E165E02173DD}" destId="{29897F6D-5163-4E25-AF84-8AA2EBA5B8AB}" srcOrd="0" destOrd="0" presId="urn:microsoft.com/office/officeart/2008/layout/NameandTitleOrganizationalChart"/>
    <dgm:cxn modelId="{27D88C9A-CBC5-401D-83A7-4D8F4D9BC65B}" type="presParOf" srcId="{DF73AE12-B230-484E-9D71-E165E02173DD}" destId="{8692F539-920E-4F10-9C56-F1C81E96D78B}" srcOrd="1" destOrd="0" presId="urn:microsoft.com/office/officeart/2008/layout/NameandTitleOrganizationalChart"/>
    <dgm:cxn modelId="{FE2C006D-9664-4115-BA1D-45E1B55A792F}" type="presParOf" srcId="{DF73AE12-B230-484E-9D71-E165E02173DD}" destId="{AE26C29D-A4BA-4B19-888B-B62273C06CD3}" srcOrd="2" destOrd="0" presId="urn:microsoft.com/office/officeart/2008/layout/NameandTitleOrganizationalChart"/>
    <dgm:cxn modelId="{72753FDA-22F3-4364-B23C-349137B68F76}" type="presParOf" srcId="{5CBE5916-07DA-4843-8420-B2561939E094}" destId="{97FB8134-15D8-4DE1-B15D-8D9414498EF6}" srcOrd="1" destOrd="0" presId="urn:microsoft.com/office/officeart/2008/layout/NameandTitleOrganizationalChart"/>
    <dgm:cxn modelId="{2F9ECF86-7653-4AF1-8575-E35530F490AE}" type="presParOf" srcId="{5CBE5916-07DA-4843-8420-B2561939E094}" destId="{56069C55-7ACA-4330-83C3-010A44AB466B}" srcOrd="2" destOrd="0" presId="urn:microsoft.com/office/officeart/2008/layout/NameandTitleOrganizationalChart"/>
    <dgm:cxn modelId="{187C407D-32D4-4CB6-A10C-1AC8B556662E}" type="presParOf" srcId="{670FBB93-D725-4399-86CE-09E82FA7B631}" destId="{766BF01B-54A4-4D92-BE90-ABBF35804743}" srcOrd="6" destOrd="0" presId="urn:microsoft.com/office/officeart/2008/layout/NameandTitleOrganizationalChart"/>
    <dgm:cxn modelId="{AC2438C9-36B0-4FAA-A4F4-61FEFEE80CD5}" type="presParOf" srcId="{670FBB93-D725-4399-86CE-09E82FA7B631}" destId="{455E2D68-A198-46BA-A893-2F52302546C2}" srcOrd="7" destOrd="0" presId="urn:microsoft.com/office/officeart/2008/layout/NameandTitleOrganizationalChart"/>
    <dgm:cxn modelId="{C4D4FDD1-E478-4195-A301-E35CBAE21B5A}" type="presParOf" srcId="{455E2D68-A198-46BA-A893-2F52302546C2}" destId="{0A368105-CF66-4A23-9F36-2BEBBCD641E9}" srcOrd="0" destOrd="0" presId="urn:microsoft.com/office/officeart/2008/layout/NameandTitleOrganizationalChart"/>
    <dgm:cxn modelId="{66B0B7AE-A89E-4A21-A93E-CCD66CC70B00}" type="presParOf" srcId="{0A368105-CF66-4A23-9F36-2BEBBCD641E9}" destId="{5FBAA650-0FFD-447E-B61D-3C6822401169}" srcOrd="0" destOrd="0" presId="urn:microsoft.com/office/officeart/2008/layout/NameandTitleOrganizationalChart"/>
    <dgm:cxn modelId="{DE9A2132-4491-400E-835E-DCB57CCDC976}" type="presParOf" srcId="{0A368105-CF66-4A23-9F36-2BEBBCD641E9}" destId="{DDED8D64-D84C-4E39-9945-A8F69EE70DFE}" srcOrd="1" destOrd="0" presId="urn:microsoft.com/office/officeart/2008/layout/NameandTitleOrganizationalChart"/>
    <dgm:cxn modelId="{EC6B1CB6-FEA9-46D4-81C9-103BA4DA423F}" type="presParOf" srcId="{0A368105-CF66-4A23-9F36-2BEBBCD641E9}" destId="{D335D6BA-3D31-4503-B07F-4D2755DD3DA4}" srcOrd="2" destOrd="0" presId="urn:microsoft.com/office/officeart/2008/layout/NameandTitleOrganizationalChart"/>
    <dgm:cxn modelId="{7AC7755F-4AE8-4346-B616-F6876DAA1815}" type="presParOf" srcId="{455E2D68-A198-46BA-A893-2F52302546C2}" destId="{A537FFB7-187F-47B1-BDA7-876F66DDE75D}" srcOrd="1" destOrd="0" presId="urn:microsoft.com/office/officeart/2008/layout/NameandTitleOrganizationalChart"/>
    <dgm:cxn modelId="{AF324DBE-E95C-47C7-ABB4-F178A6BBF8D7}" type="presParOf" srcId="{455E2D68-A198-46BA-A893-2F52302546C2}" destId="{34487644-545B-4696-A2D6-72E5233F4C39}" srcOrd="2" destOrd="0" presId="urn:microsoft.com/office/officeart/2008/layout/NameandTitleOrganizationalChart"/>
    <dgm:cxn modelId="{B7342423-1B48-473A-953C-4A867C0459D8}" type="presParOf" srcId="{670FBB93-D725-4399-86CE-09E82FA7B631}" destId="{C3BFAEBE-BDA3-4310-A2CA-F69A8804E578}" srcOrd="8" destOrd="0" presId="urn:microsoft.com/office/officeart/2008/layout/NameandTitleOrganizationalChart"/>
    <dgm:cxn modelId="{955C11FF-FC1C-4EB5-9403-78B3C9924024}" type="presParOf" srcId="{670FBB93-D725-4399-86CE-09E82FA7B631}" destId="{F04B8DFC-25C6-41A7-9351-9E4ABD2B421E}" srcOrd="9" destOrd="0" presId="urn:microsoft.com/office/officeart/2008/layout/NameandTitleOrganizationalChart"/>
    <dgm:cxn modelId="{A5824A0D-C31C-46BD-8CA6-4560A7F9EE1D}" type="presParOf" srcId="{F04B8DFC-25C6-41A7-9351-9E4ABD2B421E}" destId="{0D5A38AA-D626-40F0-AFF7-BBCDCFCEAEDC}" srcOrd="0" destOrd="0" presId="urn:microsoft.com/office/officeart/2008/layout/NameandTitleOrganizationalChart"/>
    <dgm:cxn modelId="{39121D27-7E47-4EFC-8179-997F2D51DC96}" type="presParOf" srcId="{0D5A38AA-D626-40F0-AFF7-BBCDCFCEAEDC}" destId="{5724BD97-8BC4-4611-9A36-35A507F4B29A}" srcOrd="0" destOrd="0" presId="urn:microsoft.com/office/officeart/2008/layout/NameandTitleOrganizationalChart"/>
    <dgm:cxn modelId="{F64EF8D5-2F9F-4ED4-957F-0B94576EAB4D}" type="presParOf" srcId="{0D5A38AA-D626-40F0-AFF7-BBCDCFCEAEDC}" destId="{D201FEA6-BC4E-4B59-8FFB-709A0557B5A6}" srcOrd="1" destOrd="0" presId="urn:microsoft.com/office/officeart/2008/layout/NameandTitleOrganizationalChart"/>
    <dgm:cxn modelId="{E54CEF2E-B7FC-4F46-8011-7C8D7284D0EC}" type="presParOf" srcId="{0D5A38AA-D626-40F0-AFF7-BBCDCFCEAEDC}" destId="{AC8B0ED1-66FB-458D-9323-85E8D370224A}" srcOrd="2" destOrd="0" presId="urn:microsoft.com/office/officeart/2008/layout/NameandTitleOrganizationalChart"/>
    <dgm:cxn modelId="{4256D52C-BD49-45C8-ABB8-BFBA9C6ABCB2}" type="presParOf" srcId="{F04B8DFC-25C6-41A7-9351-9E4ABD2B421E}" destId="{9AFD5D8E-7AB1-444A-B3F2-36EE5772C0B2}" srcOrd="1" destOrd="0" presId="urn:microsoft.com/office/officeart/2008/layout/NameandTitleOrganizationalChart"/>
    <dgm:cxn modelId="{D00C6B41-6A78-4D8F-9313-9331CB0FBDC2}" type="presParOf" srcId="{F04B8DFC-25C6-41A7-9351-9E4ABD2B421E}" destId="{B6636EFD-B8D3-4076-BFAC-E8D808E0E80D}" srcOrd="2" destOrd="0" presId="urn:microsoft.com/office/officeart/2008/layout/NameandTitleOrganizationalChart"/>
    <dgm:cxn modelId="{5C6166BF-6167-42D9-9343-85D726698EE9}" type="presParOf" srcId="{44C95589-995F-46FF-9B54-2D8E094413A3}" destId="{F0F1DCB3-DE54-47B9-A743-0C6430767E1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AD94952-C44F-4F19-9487-0643CA3C1766}" type="doc">
      <dgm:prSet loTypeId="urn:microsoft.com/office/officeart/2008/layout/NameandTitleOrganizationalChart" loCatId="hierarchy" qsTypeId="urn:microsoft.com/office/officeart/2005/8/quickstyle/3d4" qsCatId="3D" csTypeId="urn:microsoft.com/office/officeart/2005/8/colors/accent0_3" csCatId="mainScheme" phldr="1"/>
      <dgm:spPr/>
    </dgm:pt>
    <dgm:pt modelId="{1C0D0B3D-6CA6-4E0F-9F7F-BBC78B599E7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ОСОБЫЙ ПОРЯДОК</a:t>
          </a:r>
          <a:r>
            <a:rPr kumimoji="0" lang="en-US" sz="2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ru-RU" sz="2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ст.50</a:t>
          </a:r>
        </a:p>
      </dgm:t>
    </dgm:pt>
    <dgm:pt modelId="{A12744A4-0729-430E-B156-504F9675C8CF}" type="parTrans" cxnId="{A7E668D0-E262-4463-A0C4-7C93875BCDFA}">
      <dgm:prSet/>
      <dgm:spPr/>
      <dgm:t>
        <a:bodyPr/>
        <a:lstStyle/>
        <a:p>
          <a:endParaRPr lang="ru-RU" sz="1400"/>
        </a:p>
      </dgm:t>
    </dgm:pt>
    <dgm:pt modelId="{A7181A87-0FF0-458A-B5F6-BF37ED124FFC}" type="sibTrans" cxnId="{A7E668D0-E262-4463-A0C4-7C93875BCDFA}">
      <dgm:prSet custT="1"/>
      <dgm:spPr/>
      <dgm:t>
        <a:bodyPr/>
        <a:lstStyle/>
        <a:p>
          <a:endParaRPr lang="ru-RU" sz="1400"/>
        </a:p>
      </dgm:t>
    </dgm:pt>
    <dgm:pt modelId="{B01A2DA7-6665-4BD2-8819-2DA3E8A417E7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товары, работы, услуги для обеспечения нужд правопорядка и национальной безопасности, сведения о которых составляют государственные секреты в соответствии с законодательством Республики Казахстан о государственных секретах, и (или) содержат служебную информацию ограниченного распространения, определенную Правительством Республики Казахстан</a:t>
          </a:r>
          <a:endParaRPr lang="ru-RU" sz="1400" b="1" dirty="0">
            <a:solidFill>
              <a:schemeClr val="tx1"/>
            </a:solidFill>
          </a:endParaRPr>
        </a:p>
      </dgm:t>
    </dgm:pt>
    <dgm:pt modelId="{89C90CEE-5776-4C3B-9B5E-89352A23EAC4}" type="parTrans" cxnId="{0809C6AA-3A05-4466-B0D8-A65733E82CEE}">
      <dgm:prSet/>
      <dgm:spPr/>
      <dgm:t>
        <a:bodyPr/>
        <a:lstStyle/>
        <a:p>
          <a:endParaRPr lang="ru-RU"/>
        </a:p>
      </dgm:t>
    </dgm:pt>
    <dgm:pt modelId="{B40DB59F-D9A4-42CD-8B25-7F363E35A4C6}" type="sibTrans" cxnId="{0809C6AA-3A05-4466-B0D8-A65733E82CEE}">
      <dgm:prSet/>
      <dgm:spPr/>
      <dgm:t>
        <a:bodyPr/>
        <a:lstStyle/>
        <a:p>
          <a:endParaRPr lang="ru-RU"/>
        </a:p>
      </dgm:t>
    </dgm:pt>
    <dgm:pt modelId="{EDAA6CEE-2240-4F6C-898D-0ED89D9A455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товары, работы, услуги, сведения о которых составляют государственные секреты в соответствии с законодательством Республики Казахстан о государственных секретах и (или) содержат служебную информацию ограниченного распространения, определенную Правительством Республики Казахстан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6D779EA4-F8CD-4DDB-B0F6-755D60C6985B}" type="parTrans" cxnId="{2615415D-C390-4772-97B0-5FC02A7F9BA7}">
      <dgm:prSet/>
      <dgm:spPr/>
      <dgm:t>
        <a:bodyPr/>
        <a:lstStyle/>
        <a:p>
          <a:endParaRPr lang="ru-RU"/>
        </a:p>
      </dgm:t>
    </dgm:pt>
    <dgm:pt modelId="{EAFDF600-BF11-458B-8207-70B58F902C20}" type="sibTrans" cxnId="{2615415D-C390-4772-97B0-5FC02A7F9BA7}">
      <dgm:prSet/>
      <dgm:spPr/>
      <dgm:t>
        <a:bodyPr/>
        <a:lstStyle/>
        <a:p>
          <a:endParaRPr lang="ru-RU"/>
        </a:p>
      </dgm:t>
    </dgm:pt>
    <dgm:pt modelId="{2E2FE7B3-446C-43ED-BF53-EFBF602B8992}" type="pres">
      <dgm:prSet presAssocID="{4AD94952-C44F-4F19-9487-0643CA3C17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C95589-995F-46FF-9B54-2D8E094413A3}" type="pres">
      <dgm:prSet presAssocID="{1C0D0B3D-6CA6-4E0F-9F7F-BBC78B599E74}" presName="hierRoot1" presStyleCnt="0">
        <dgm:presLayoutVars>
          <dgm:hierBranch val="init"/>
        </dgm:presLayoutVars>
      </dgm:prSet>
      <dgm:spPr/>
    </dgm:pt>
    <dgm:pt modelId="{8A2730FA-972E-4ED2-9F4A-D60626A9FFE1}" type="pres">
      <dgm:prSet presAssocID="{1C0D0B3D-6CA6-4E0F-9F7F-BBC78B599E74}" presName="rootComposite1" presStyleCnt="0"/>
      <dgm:spPr/>
    </dgm:pt>
    <dgm:pt modelId="{C170CE7C-1C19-4935-B928-3247CA46BA68}" type="pres">
      <dgm:prSet presAssocID="{1C0D0B3D-6CA6-4E0F-9F7F-BBC78B599E74}" presName="rootText1" presStyleLbl="node0" presStyleIdx="0" presStyleCnt="1" custScaleX="434454" custScaleY="91312" custLinFactNeighborX="5072" custLinFactNeighborY="-4951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13FEA7E-4E3F-40C7-BDDA-258C60B1E2C6}" type="pres">
      <dgm:prSet presAssocID="{1C0D0B3D-6CA6-4E0F-9F7F-BBC78B599E74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39DE7DE-CA15-42D8-A2AA-577306694655}" type="pres">
      <dgm:prSet presAssocID="{1C0D0B3D-6CA6-4E0F-9F7F-BBC78B599E74}" presName="rootConnector1" presStyleLbl="node1" presStyleIdx="0" presStyleCnt="2"/>
      <dgm:spPr/>
      <dgm:t>
        <a:bodyPr/>
        <a:lstStyle/>
        <a:p>
          <a:endParaRPr lang="ru-RU"/>
        </a:p>
      </dgm:t>
    </dgm:pt>
    <dgm:pt modelId="{670FBB93-D725-4399-86CE-09E82FA7B631}" type="pres">
      <dgm:prSet presAssocID="{1C0D0B3D-6CA6-4E0F-9F7F-BBC78B599E74}" presName="hierChild2" presStyleCnt="0"/>
      <dgm:spPr/>
    </dgm:pt>
    <dgm:pt modelId="{27FA3E8D-05A8-476D-829D-B57C110E3DDC}" type="pres">
      <dgm:prSet presAssocID="{89C90CEE-5776-4C3B-9B5E-89352A23EAC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BB52863-A242-4EDD-9817-54189E6A2E83}" type="pres">
      <dgm:prSet presAssocID="{B01A2DA7-6665-4BD2-8819-2DA3E8A417E7}" presName="hierRoot2" presStyleCnt="0">
        <dgm:presLayoutVars>
          <dgm:hierBranch val="init"/>
        </dgm:presLayoutVars>
      </dgm:prSet>
      <dgm:spPr/>
    </dgm:pt>
    <dgm:pt modelId="{49B55316-65AB-4F99-8AF8-0F73A9627289}" type="pres">
      <dgm:prSet presAssocID="{B01A2DA7-6665-4BD2-8819-2DA3E8A417E7}" presName="rootComposite" presStyleCnt="0"/>
      <dgm:spPr/>
    </dgm:pt>
    <dgm:pt modelId="{46F6B1A9-6438-4169-8E6F-D6B142C13415}" type="pres">
      <dgm:prSet presAssocID="{B01A2DA7-6665-4BD2-8819-2DA3E8A417E7}" presName="rootText" presStyleLbl="node1" presStyleIdx="0" presStyleCnt="2" custScaleX="200849" custScaleY="318432" custLinFactNeighborX="-34225" custLinFactNeighborY="421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912AD50-7B14-42A8-ABDB-02436197784A}" type="pres">
      <dgm:prSet presAssocID="{B01A2DA7-6665-4BD2-8819-2DA3E8A417E7}" presName="titleText2" presStyleLbl="fgAcc1" presStyleIdx="0" presStyleCnt="2" custLinFactY="100000" custLinFactNeighborX="25649" custLinFactNeighborY="13764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0793554-BC03-4D0C-9F70-6CC165534A1E}" type="pres">
      <dgm:prSet presAssocID="{B01A2DA7-6665-4BD2-8819-2DA3E8A417E7}" presName="rootConnector" presStyleLbl="node2" presStyleIdx="0" presStyleCnt="0"/>
      <dgm:spPr/>
      <dgm:t>
        <a:bodyPr/>
        <a:lstStyle/>
        <a:p>
          <a:endParaRPr lang="ru-RU"/>
        </a:p>
      </dgm:t>
    </dgm:pt>
    <dgm:pt modelId="{999A7396-089B-43FE-9C20-558E665B03D4}" type="pres">
      <dgm:prSet presAssocID="{B01A2DA7-6665-4BD2-8819-2DA3E8A417E7}" presName="hierChild4" presStyleCnt="0"/>
      <dgm:spPr/>
    </dgm:pt>
    <dgm:pt modelId="{524ABA52-5143-4EF2-85DD-49DDF041B7D3}" type="pres">
      <dgm:prSet presAssocID="{B01A2DA7-6665-4BD2-8819-2DA3E8A417E7}" presName="hierChild5" presStyleCnt="0"/>
      <dgm:spPr/>
    </dgm:pt>
    <dgm:pt modelId="{2772C3A8-D564-4BFB-8993-53BCD424DC0B}" type="pres">
      <dgm:prSet presAssocID="{6D779EA4-F8CD-4DDB-B0F6-755D60C6985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993DC60-6C97-47A7-8B81-6F099FE265AE}" type="pres">
      <dgm:prSet presAssocID="{EDAA6CEE-2240-4F6C-898D-0ED89D9A4555}" presName="hierRoot2" presStyleCnt="0">
        <dgm:presLayoutVars>
          <dgm:hierBranch val="init"/>
        </dgm:presLayoutVars>
      </dgm:prSet>
      <dgm:spPr/>
    </dgm:pt>
    <dgm:pt modelId="{9129E852-2E10-43F7-B96B-DE222CAAE988}" type="pres">
      <dgm:prSet presAssocID="{EDAA6CEE-2240-4F6C-898D-0ED89D9A4555}" presName="rootComposite" presStyleCnt="0"/>
      <dgm:spPr/>
    </dgm:pt>
    <dgm:pt modelId="{FE564E41-9E3C-4EA5-B7BB-3000623CC969}" type="pres">
      <dgm:prSet presAssocID="{EDAA6CEE-2240-4F6C-898D-0ED89D9A4555}" presName="rootText" presStyleLbl="node1" presStyleIdx="1" presStyleCnt="2" custScaleX="182226" custScaleY="30109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450408C0-66E6-44BB-9CB6-A62132F58052}" type="pres">
      <dgm:prSet presAssocID="{EDAA6CEE-2240-4F6C-898D-0ED89D9A4555}" presName="titleText2" presStyleLbl="fgAcc1" presStyleIdx="1" presStyleCnt="2" custLinFactY="100000" custLinFactNeighborX="57916" custLinFactNeighborY="13681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DD3DCE7-62AC-4736-A9C5-262207FAC4FD}" type="pres">
      <dgm:prSet presAssocID="{EDAA6CEE-2240-4F6C-898D-0ED89D9A4555}" presName="rootConnector" presStyleLbl="node2" presStyleIdx="0" presStyleCnt="0"/>
      <dgm:spPr/>
      <dgm:t>
        <a:bodyPr/>
        <a:lstStyle/>
        <a:p>
          <a:endParaRPr lang="ru-RU"/>
        </a:p>
      </dgm:t>
    </dgm:pt>
    <dgm:pt modelId="{8B3ADABF-7CE0-4AE9-8D39-E34015EE8BEB}" type="pres">
      <dgm:prSet presAssocID="{EDAA6CEE-2240-4F6C-898D-0ED89D9A4555}" presName="hierChild4" presStyleCnt="0"/>
      <dgm:spPr/>
    </dgm:pt>
    <dgm:pt modelId="{1A8833CE-0B35-41C0-8A31-B80839EAE7E6}" type="pres">
      <dgm:prSet presAssocID="{EDAA6CEE-2240-4F6C-898D-0ED89D9A4555}" presName="hierChild5" presStyleCnt="0"/>
      <dgm:spPr/>
    </dgm:pt>
    <dgm:pt modelId="{F0F1DCB3-DE54-47B9-A743-0C6430767E1D}" type="pres">
      <dgm:prSet presAssocID="{1C0D0B3D-6CA6-4E0F-9F7F-BBC78B599E74}" presName="hierChild3" presStyleCnt="0"/>
      <dgm:spPr/>
    </dgm:pt>
  </dgm:ptLst>
  <dgm:cxnLst>
    <dgm:cxn modelId="{9A252DB9-3E13-4E3D-938B-111BD200CB17}" type="presOf" srcId="{4AD94952-C44F-4F19-9487-0643CA3C1766}" destId="{2E2FE7B3-446C-43ED-BF53-EFBF602B8992}" srcOrd="0" destOrd="0" presId="urn:microsoft.com/office/officeart/2008/layout/NameandTitleOrganizationalChart"/>
    <dgm:cxn modelId="{2615415D-C390-4772-97B0-5FC02A7F9BA7}" srcId="{1C0D0B3D-6CA6-4E0F-9F7F-BBC78B599E74}" destId="{EDAA6CEE-2240-4F6C-898D-0ED89D9A4555}" srcOrd="1" destOrd="0" parTransId="{6D779EA4-F8CD-4DDB-B0F6-755D60C6985B}" sibTransId="{EAFDF600-BF11-458B-8207-70B58F902C20}"/>
    <dgm:cxn modelId="{999D3006-8F94-4B6E-A40C-3576CEF442FB}" type="presOf" srcId="{A7181A87-0FF0-458A-B5F6-BF37ED124FFC}" destId="{D13FEA7E-4E3F-40C7-BDDA-258C60B1E2C6}" srcOrd="0" destOrd="0" presId="urn:microsoft.com/office/officeart/2008/layout/NameandTitleOrganizationalChart"/>
    <dgm:cxn modelId="{97202BDF-11EB-4476-9BEE-F989C28D14FE}" type="presOf" srcId="{B40DB59F-D9A4-42CD-8B25-7F363E35A4C6}" destId="{F912AD50-7B14-42A8-ABDB-02436197784A}" srcOrd="0" destOrd="0" presId="urn:microsoft.com/office/officeart/2008/layout/NameandTitleOrganizationalChart"/>
    <dgm:cxn modelId="{0809C6AA-3A05-4466-B0D8-A65733E82CEE}" srcId="{1C0D0B3D-6CA6-4E0F-9F7F-BBC78B599E74}" destId="{B01A2DA7-6665-4BD2-8819-2DA3E8A417E7}" srcOrd="0" destOrd="0" parTransId="{89C90CEE-5776-4C3B-9B5E-89352A23EAC4}" sibTransId="{B40DB59F-D9A4-42CD-8B25-7F363E35A4C6}"/>
    <dgm:cxn modelId="{A958FA03-9DCA-4C4C-8F6B-9451671964A8}" type="presOf" srcId="{6D779EA4-F8CD-4DDB-B0F6-755D60C6985B}" destId="{2772C3A8-D564-4BFB-8993-53BCD424DC0B}" srcOrd="0" destOrd="0" presId="urn:microsoft.com/office/officeart/2008/layout/NameandTitleOrganizationalChart"/>
    <dgm:cxn modelId="{49CB22C1-5A47-4A9E-B9A3-6A58E0677A9D}" type="presOf" srcId="{1C0D0B3D-6CA6-4E0F-9F7F-BBC78B599E74}" destId="{439DE7DE-CA15-42D8-A2AA-577306694655}" srcOrd="1" destOrd="0" presId="urn:microsoft.com/office/officeart/2008/layout/NameandTitleOrganizationalChart"/>
    <dgm:cxn modelId="{546E3F6D-B6B8-464B-B2E9-3E5F28728BD2}" type="presOf" srcId="{B01A2DA7-6665-4BD2-8819-2DA3E8A417E7}" destId="{80793554-BC03-4D0C-9F70-6CC165534A1E}" srcOrd="1" destOrd="0" presId="urn:microsoft.com/office/officeart/2008/layout/NameandTitleOrganizationalChart"/>
    <dgm:cxn modelId="{A7E668D0-E262-4463-A0C4-7C93875BCDFA}" srcId="{4AD94952-C44F-4F19-9487-0643CA3C1766}" destId="{1C0D0B3D-6CA6-4E0F-9F7F-BBC78B599E74}" srcOrd="0" destOrd="0" parTransId="{A12744A4-0729-430E-B156-504F9675C8CF}" sibTransId="{A7181A87-0FF0-458A-B5F6-BF37ED124FFC}"/>
    <dgm:cxn modelId="{8FDD5A77-377F-457F-BE03-B26F422895E7}" type="presOf" srcId="{89C90CEE-5776-4C3B-9B5E-89352A23EAC4}" destId="{27FA3E8D-05A8-476D-829D-B57C110E3DDC}" srcOrd="0" destOrd="0" presId="urn:microsoft.com/office/officeart/2008/layout/NameandTitleOrganizationalChart"/>
    <dgm:cxn modelId="{3CC0A092-E06E-4F3E-8E2B-C39E3D57D990}" type="presOf" srcId="{EAFDF600-BF11-458B-8207-70B58F902C20}" destId="{450408C0-66E6-44BB-9CB6-A62132F58052}" srcOrd="0" destOrd="0" presId="urn:microsoft.com/office/officeart/2008/layout/NameandTitleOrganizationalChart"/>
    <dgm:cxn modelId="{14B26518-FC71-49FB-A5C0-926725692054}" type="presOf" srcId="{EDAA6CEE-2240-4F6C-898D-0ED89D9A4555}" destId="{FE564E41-9E3C-4EA5-B7BB-3000623CC969}" srcOrd="0" destOrd="0" presId="urn:microsoft.com/office/officeart/2008/layout/NameandTitleOrganizationalChart"/>
    <dgm:cxn modelId="{5CCB30B6-48EF-4704-921E-F4ABF77A3E6F}" type="presOf" srcId="{1C0D0B3D-6CA6-4E0F-9F7F-BBC78B599E74}" destId="{C170CE7C-1C19-4935-B928-3247CA46BA68}" srcOrd="0" destOrd="0" presId="urn:microsoft.com/office/officeart/2008/layout/NameandTitleOrganizationalChart"/>
    <dgm:cxn modelId="{789E1617-1488-41A2-9A0A-A3B02EBFB5BE}" type="presOf" srcId="{EDAA6CEE-2240-4F6C-898D-0ED89D9A4555}" destId="{4DD3DCE7-62AC-4736-A9C5-262207FAC4FD}" srcOrd="1" destOrd="0" presId="urn:microsoft.com/office/officeart/2008/layout/NameandTitleOrganizationalChart"/>
    <dgm:cxn modelId="{EC4E4DDF-655C-47A9-BB64-427E646B23AA}" type="presOf" srcId="{B01A2DA7-6665-4BD2-8819-2DA3E8A417E7}" destId="{46F6B1A9-6438-4169-8E6F-D6B142C13415}" srcOrd="0" destOrd="0" presId="urn:microsoft.com/office/officeart/2008/layout/NameandTitleOrganizationalChart"/>
    <dgm:cxn modelId="{4AAA986E-53D6-4D0D-8E31-9797FF073BAA}" type="presParOf" srcId="{2E2FE7B3-446C-43ED-BF53-EFBF602B8992}" destId="{44C95589-995F-46FF-9B54-2D8E094413A3}" srcOrd="0" destOrd="0" presId="urn:microsoft.com/office/officeart/2008/layout/NameandTitleOrganizationalChart"/>
    <dgm:cxn modelId="{2EACBAF2-A082-4B67-B0BB-1882C79B6F5E}" type="presParOf" srcId="{44C95589-995F-46FF-9B54-2D8E094413A3}" destId="{8A2730FA-972E-4ED2-9F4A-D60626A9FFE1}" srcOrd="0" destOrd="0" presId="urn:microsoft.com/office/officeart/2008/layout/NameandTitleOrganizationalChart"/>
    <dgm:cxn modelId="{AE92ABD7-84A9-46D5-9413-302DADDDD379}" type="presParOf" srcId="{8A2730FA-972E-4ED2-9F4A-D60626A9FFE1}" destId="{C170CE7C-1C19-4935-B928-3247CA46BA68}" srcOrd="0" destOrd="0" presId="urn:microsoft.com/office/officeart/2008/layout/NameandTitleOrganizationalChart"/>
    <dgm:cxn modelId="{A7789895-76D0-4AD2-8FA1-A6AE20B0F58E}" type="presParOf" srcId="{8A2730FA-972E-4ED2-9F4A-D60626A9FFE1}" destId="{D13FEA7E-4E3F-40C7-BDDA-258C60B1E2C6}" srcOrd="1" destOrd="0" presId="urn:microsoft.com/office/officeart/2008/layout/NameandTitleOrganizationalChart"/>
    <dgm:cxn modelId="{E5F865E6-223C-46A3-AD7D-E5FD7773611A}" type="presParOf" srcId="{8A2730FA-972E-4ED2-9F4A-D60626A9FFE1}" destId="{439DE7DE-CA15-42D8-A2AA-577306694655}" srcOrd="2" destOrd="0" presId="urn:microsoft.com/office/officeart/2008/layout/NameandTitleOrganizationalChart"/>
    <dgm:cxn modelId="{A35D229E-9494-47D6-89C4-B1D6A779B89E}" type="presParOf" srcId="{44C95589-995F-46FF-9B54-2D8E094413A3}" destId="{670FBB93-D725-4399-86CE-09E82FA7B631}" srcOrd="1" destOrd="0" presId="urn:microsoft.com/office/officeart/2008/layout/NameandTitleOrganizationalChart"/>
    <dgm:cxn modelId="{9D28ADFB-542B-438E-B302-3636BFB5E131}" type="presParOf" srcId="{670FBB93-D725-4399-86CE-09E82FA7B631}" destId="{27FA3E8D-05A8-476D-829D-B57C110E3DDC}" srcOrd="0" destOrd="0" presId="urn:microsoft.com/office/officeart/2008/layout/NameandTitleOrganizationalChart"/>
    <dgm:cxn modelId="{F7783A39-B9E3-4059-B045-EC534B9F72BD}" type="presParOf" srcId="{670FBB93-D725-4399-86CE-09E82FA7B631}" destId="{2BB52863-A242-4EDD-9817-54189E6A2E83}" srcOrd="1" destOrd="0" presId="urn:microsoft.com/office/officeart/2008/layout/NameandTitleOrganizationalChart"/>
    <dgm:cxn modelId="{4A64FC1E-3006-4669-9E40-13009DAC2BEB}" type="presParOf" srcId="{2BB52863-A242-4EDD-9817-54189E6A2E83}" destId="{49B55316-65AB-4F99-8AF8-0F73A9627289}" srcOrd="0" destOrd="0" presId="urn:microsoft.com/office/officeart/2008/layout/NameandTitleOrganizationalChart"/>
    <dgm:cxn modelId="{16343A4B-D750-4D0C-9868-F77E9C6BD690}" type="presParOf" srcId="{49B55316-65AB-4F99-8AF8-0F73A9627289}" destId="{46F6B1A9-6438-4169-8E6F-D6B142C13415}" srcOrd="0" destOrd="0" presId="urn:microsoft.com/office/officeart/2008/layout/NameandTitleOrganizationalChart"/>
    <dgm:cxn modelId="{09712102-2B99-4B47-9CB7-C6EB13649B01}" type="presParOf" srcId="{49B55316-65AB-4F99-8AF8-0F73A9627289}" destId="{F912AD50-7B14-42A8-ABDB-02436197784A}" srcOrd="1" destOrd="0" presId="urn:microsoft.com/office/officeart/2008/layout/NameandTitleOrganizationalChart"/>
    <dgm:cxn modelId="{0FC1F3CA-8C14-4B27-9EDF-377681CB6B26}" type="presParOf" srcId="{49B55316-65AB-4F99-8AF8-0F73A9627289}" destId="{80793554-BC03-4D0C-9F70-6CC165534A1E}" srcOrd="2" destOrd="0" presId="urn:microsoft.com/office/officeart/2008/layout/NameandTitleOrganizationalChart"/>
    <dgm:cxn modelId="{3F910340-6564-44E3-8DBC-37B991B59B87}" type="presParOf" srcId="{2BB52863-A242-4EDD-9817-54189E6A2E83}" destId="{999A7396-089B-43FE-9C20-558E665B03D4}" srcOrd="1" destOrd="0" presId="urn:microsoft.com/office/officeart/2008/layout/NameandTitleOrganizationalChart"/>
    <dgm:cxn modelId="{E6E7E90A-4BE7-4475-B53B-D8044470A731}" type="presParOf" srcId="{2BB52863-A242-4EDD-9817-54189E6A2E83}" destId="{524ABA52-5143-4EF2-85DD-49DDF041B7D3}" srcOrd="2" destOrd="0" presId="urn:microsoft.com/office/officeart/2008/layout/NameandTitleOrganizationalChart"/>
    <dgm:cxn modelId="{82737777-C00A-4758-9766-9118ACD35811}" type="presParOf" srcId="{670FBB93-D725-4399-86CE-09E82FA7B631}" destId="{2772C3A8-D564-4BFB-8993-53BCD424DC0B}" srcOrd="2" destOrd="0" presId="urn:microsoft.com/office/officeart/2008/layout/NameandTitleOrganizationalChart"/>
    <dgm:cxn modelId="{67A2ED54-D833-4E0E-ABDD-C1CD292D9E10}" type="presParOf" srcId="{670FBB93-D725-4399-86CE-09E82FA7B631}" destId="{4993DC60-6C97-47A7-8B81-6F099FE265AE}" srcOrd="3" destOrd="0" presId="urn:microsoft.com/office/officeart/2008/layout/NameandTitleOrganizationalChart"/>
    <dgm:cxn modelId="{D2016112-7450-452F-AF97-6C9AB4C825BE}" type="presParOf" srcId="{4993DC60-6C97-47A7-8B81-6F099FE265AE}" destId="{9129E852-2E10-43F7-B96B-DE222CAAE988}" srcOrd="0" destOrd="0" presId="urn:microsoft.com/office/officeart/2008/layout/NameandTitleOrganizationalChart"/>
    <dgm:cxn modelId="{9BC909AD-9943-45A4-86E7-4C06289EB86C}" type="presParOf" srcId="{9129E852-2E10-43F7-B96B-DE222CAAE988}" destId="{FE564E41-9E3C-4EA5-B7BB-3000623CC969}" srcOrd="0" destOrd="0" presId="urn:microsoft.com/office/officeart/2008/layout/NameandTitleOrganizationalChart"/>
    <dgm:cxn modelId="{59F54D4E-5244-41A6-A597-0EC931ACA05E}" type="presParOf" srcId="{9129E852-2E10-43F7-B96B-DE222CAAE988}" destId="{450408C0-66E6-44BB-9CB6-A62132F58052}" srcOrd="1" destOrd="0" presId="urn:microsoft.com/office/officeart/2008/layout/NameandTitleOrganizationalChart"/>
    <dgm:cxn modelId="{05E4EEF8-F435-4BA1-845B-2129E9709F0D}" type="presParOf" srcId="{9129E852-2E10-43F7-B96B-DE222CAAE988}" destId="{4DD3DCE7-62AC-4736-A9C5-262207FAC4FD}" srcOrd="2" destOrd="0" presId="urn:microsoft.com/office/officeart/2008/layout/NameandTitleOrganizationalChart"/>
    <dgm:cxn modelId="{9AA5E184-01DD-4EB9-A2C6-63F0102B6AD7}" type="presParOf" srcId="{4993DC60-6C97-47A7-8B81-6F099FE265AE}" destId="{8B3ADABF-7CE0-4AE9-8D39-E34015EE8BEB}" srcOrd="1" destOrd="0" presId="urn:microsoft.com/office/officeart/2008/layout/NameandTitleOrganizationalChart"/>
    <dgm:cxn modelId="{10783CD8-3EC2-4F5C-A7C0-93FDFB4A324D}" type="presParOf" srcId="{4993DC60-6C97-47A7-8B81-6F099FE265AE}" destId="{1A8833CE-0B35-41C0-8A31-B80839EAE7E6}" srcOrd="2" destOrd="0" presId="urn:microsoft.com/office/officeart/2008/layout/NameandTitleOrganizationalChart"/>
    <dgm:cxn modelId="{DAA33513-D421-474B-B55B-BE6FC5FAADAF}" type="presParOf" srcId="{44C95589-995F-46FF-9B54-2D8E094413A3}" destId="{F0F1DCB3-DE54-47B9-A743-0C6430767E1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0498B6A-A78A-48C7-9661-986AC8F0666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7DC8D-9081-4862-969D-C4740189CDC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b="1" dirty="0" smtClean="0"/>
            <a:t>ЗАПРОС ЦЕНОВЫХ ПРЕДЛОЖЕНИЙ (ст.37-38 Закона о ГЗ)</a:t>
          </a:r>
          <a:endParaRPr lang="ru-RU" sz="2000" b="1" dirty="0"/>
        </a:p>
      </dgm:t>
    </dgm:pt>
    <dgm:pt modelId="{5B48DA23-8DD6-4C87-8FAD-B7074576085C}" type="parTrans" cxnId="{F53ACFBE-D001-4A3C-BD09-1697049D9D2A}">
      <dgm:prSet/>
      <dgm:spPr/>
      <dgm:t>
        <a:bodyPr/>
        <a:lstStyle/>
        <a:p>
          <a:endParaRPr lang="ru-RU"/>
        </a:p>
      </dgm:t>
    </dgm:pt>
    <dgm:pt modelId="{ABF77904-9F08-499E-A2DD-6B2EC5812510}" type="sibTrans" cxnId="{F53ACFBE-D001-4A3C-BD09-1697049D9D2A}">
      <dgm:prSet/>
      <dgm:spPr/>
      <dgm:t>
        <a:bodyPr/>
        <a:lstStyle/>
        <a:p>
          <a:endParaRPr lang="ru-RU"/>
        </a:p>
      </dgm:t>
    </dgm:pt>
    <dgm:pt modelId="{598B3504-E3C0-4B05-BEC0-945420917D9B}">
      <dgm:prSet phldrT="[Текст]"/>
      <dgm:spPr/>
      <dgm:t>
        <a:bodyPr/>
        <a:lstStyle/>
        <a:p>
          <a:r>
            <a:rPr lang="ru-RU" dirty="0" smtClean="0"/>
            <a:t>до 4000 МРП</a:t>
          </a:r>
          <a:endParaRPr lang="ru-RU" dirty="0"/>
        </a:p>
      </dgm:t>
    </dgm:pt>
    <dgm:pt modelId="{EF5525DA-27C7-4C64-9C55-DCE2065CF5E4}" type="parTrans" cxnId="{CD336BC1-AF53-4FC2-A734-1B5B1C703958}">
      <dgm:prSet/>
      <dgm:spPr/>
      <dgm:t>
        <a:bodyPr/>
        <a:lstStyle/>
        <a:p>
          <a:endParaRPr lang="ru-RU"/>
        </a:p>
      </dgm:t>
    </dgm:pt>
    <dgm:pt modelId="{950A3F1E-2F84-4B34-8952-67B7A1030658}" type="sibTrans" cxnId="{CD336BC1-AF53-4FC2-A734-1B5B1C703958}">
      <dgm:prSet/>
      <dgm:spPr/>
      <dgm:t>
        <a:bodyPr/>
        <a:lstStyle/>
        <a:p>
          <a:endParaRPr lang="ru-RU"/>
        </a:p>
      </dgm:t>
    </dgm:pt>
    <dgm:pt modelId="{026DDEC4-6043-4DA2-8DF2-7AD1140FB102}">
      <dgm:prSet phldrT="[Текст]"/>
      <dgm:spPr/>
      <dgm:t>
        <a:bodyPr/>
        <a:lstStyle/>
        <a:p>
          <a:r>
            <a:rPr lang="ru-RU" dirty="0" smtClean="0"/>
            <a:t>До 100 лотов</a:t>
          </a:r>
          <a:endParaRPr lang="ru-RU" dirty="0"/>
        </a:p>
      </dgm:t>
    </dgm:pt>
    <dgm:pt modelId="{14DD2B9D-BFFC-4B03-97E0-E689DAB404DE}" type="parTrans" cxnId="{AFABDD63-D899-41D9-9161-AE0CD0585542}">
      <dgm:prSet/>
      <dgm:spPr/>
      <dgm:t>
        <a:bodyPr/>
        <a:lstStyle/>
        <a:p>
          <a:endParaRPr lang="ru-RU"/>
        </a:p>
      </dgm:t>
    </dgm:pt>
    <dgm:pt modelId="{3CE45E29-74BA-4C6F-816C-2802093E374F}" type="sibTrans" cxnId="{AFABDD63-D899-41D9-9161-AE0CD0585542}">
      <dgm:prSet/>
      <dgm:spPr/>
      <dgm:t>
        <a:bodyPr/>
        <a:lstStyle/>
        <a:p>
          <a:endParaRPr lang="ru-RU"/>
        </a:p>
      </dgm:t>
    </dgm:pt>
    <dgm:pt modelId="{98321C51-F039-414F-9ECE-58F2C6E6344A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800" b="1" dirty="0" smtClean="0"/>
            <a:t>Решающим условием является ЦЕНА</a:t>
          </a:r>
          <a:endParaRPr lang="ru-RU" sz="2800" b="1" dirty="0"/>
        </a:p>
      </dgm:t>
    </dgm:pt>
    <dgm:pt modelId="{CAC231F7-8DB0-483F-9F74-DED897A33322}" type="parTrans" cxnId="{A394012F-627D-4160-9F65-E5550B61C287}">
      <dgm:prSet/>
      <dgm:spPr/>
      <dgm:t>
        <a:bodyPr/>
        <a:lstStyle/>
        <a:p>
          <a:endParaRPr lang="ru-RU"/>
        </a:p>
      </dgm:t>
    </dgm:pt>
    <dgm:pt modelId="{D8011EB9-1BA0-4DAA-AE2B-C8E2C041320D}" type="sibTrans" cxnId="{A394012F-627D-4160-9F65-E5550B61C287}">
      <dgm:prSet/>
      <dgm:spPr/>
      <dgm:t>
        <a:bodyPr/>
        <a:lstStyle/>
        <a:p>
          <a:endParaRPr lang="ru-RU"/>
        </a:p>
      </dgm:t>
    </dgm:pt>
    <dgm:pt modelId="{BA18352E-2C95-4E6B-BCBC-C90E5BC856C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Объявление на портале</a:t>
          </a:r>
          <a:endParaRPr lang="ru-RU" sz="2400" b="1" dirty="0"/>
        </a:p>
      </dgm:t>
    </dgm:pt>
    <dgm:pt modelId="{C19BD4AF-0CEA-4424-81D2-3E85382350EE}" type="parTrans" cxnId="{B434D140-991A-4001-80E9-7CD9B05EBBE2}">
      <dgm:prSet/>
      <dgm:spPr/>
      <dgm:t>
        <a:bodyPr/>
        <a:lstStyle/>
        <a:p>
          <a:endParaRPr lang="ru-RU"/>
        </a:p>
      </dgm:t>
    </dgm:pt>
    <dgm:pt modelId="{E5E46C46-D255-47E5-BB75-5EE1CECDCD37}" type="sibTrans" cxnId="{B434D140-991A-4001-80E9-7CD9B05EBBE2}">
      <dgm:prSet/>
      <dgm:spPr/>
      <dgm:t>
        <a:bodyPr/>
        <a:lstStyle/>
        <a:p>
          <a:endParaRPr lang="ru-RU"/>
        </a:p>
      </dgm:t>
    </dgm:pt>
    <dgm:pt modelId="{DEB865BB-8340-4AED-AC74-7D9F03FE9266}">
      <dgm:prSet/>
      <dgm:spPr/>
      <dgm:t>
        <a:bodyPr/>
        <a:lstStyle/>
        <a:p>
          <a:endParaRPr lang="ru-RU"/>
        </a:p>
      </dgm:t>
    </dgm:pt>
    <dgm:pt modelId="{196BD20D-C212-4A38-96C3-176E6C1D1D5C}" type="parTrans" cxnId="{DEBB614F-E0CD-4527-93C0-6EEF70F16358}">
      <dgm:prSet/>
      <dgm:spPr/>
      <dgm:t>
        <a:bodyPr/>
        <a:lstStyle/>
        <a:p>
          <a:endParaRPr lang="ru-RU"/>
        </a:p>
      </dgm:t>
    </dgm:pt>
    <dgm:pt modelId="{B3CF83D7-555E-4367-8AB6-7240542EBE97}" type="sibTrans" cxnId="{DEBB614F-E0CD-4527-93C0-6EEF70F16358}">
      <dgm:prSet/>
      <dgm:spPr/>
      <dgm:t>
        <a:bodyPr/>
        <a:lstStyle/>
        <a:p>
          <a:endParaRPr lang="ru-RU"/>
        </a:p>
      </dgm:t>
    </dgm:pt>
    <dgm:pt modelId="{26119486-4EBA-48AD-8F94-2F8AB1BFA0DF}">
      <dgm:prSet/>
      <dgm:spPr/>
      <dgm:t>
        <a:bodyPr/>
        <a:lstStyle/>
        <a:p>
          <a:r>
            <a:rPr lang="ru-RU" b="1" smtClean="0"/>
            <a:t>не менее 5 рабочих дней </a:t>
          </a:r>
          <a:endParaRPr lang="ru-RU" b="1" dirty="0"/>
        </a:p>
      </dgm:t>
    </dgm:pt>
    <dgm:pt modelId="{4779EAF1-2DFF-40C9-B90F-169191402B8F}" type="parTrans" cxnId="{E7E8FA48-5C88-402D-8488-611AF050F2BF}">
      <dgm:prSet/>
      <dgm:spPr/>
      <dgm:t>
        <a:bodyPr/>
        <a:lstStyle/>
        <a:p>
          <a:endParaRPr lang="ru-RU"/>
        </a:p>
      </dgm:t>
    </dgm:pt>
    <dgm:pt modelId="{20E49ECE-0507-42C7-959D-B58611577C0B}" type="sibTrans" cxnId="{E7E8FA48-5C88-402D-8488-611AF050F2BF}">
      <dgm:prSet/>
      <dgm:spPr/>
      <dgm:t>
        <a:bodyPr/>
        <a:lstStyle/>
        <a:p>
          <a:endParaRPr lang="ru-RU"/>
        </a:p>
      </dgm:t>
    </dgm:pt>
    <dgm:pt modelId="{C7D62814-C522-4CBD-A435-0061CAE13DAE}">
      <dgm:prSet phldrT="[Текст]"/>
      <dgm:spPr/>
      <dgm:t>
        <a:bodyPr/>
        <a:lstStyle/>
        <a:p>
          <a:r>
            <a:rPr lang="ru-RU" b="1" dirty="0" smtClean="0"/>
            <a:t>ГДЕ ТРЕБУЕТСЯ ПОЛУЧЕНИЕ РАЗРЕШЕНИЯ ИЛИ НАПРАВЛЕНИЕ УВЕДОМЛЕНИЯ </a:t>
          </a:r>
          <a:endParaRPr lang="ru-RU" b="1" dirty="0"/>
        </a:p>
      </dgm:t>
    </dgm:pt>
    <dgm:pt modelId="{30A80ED7-BD64-4958-A252-3651F5D5B7E6}" type="sibTrans" cxnId="{1E4CE2AF-E398-4A60-84E3-A50A93BBAA7D}">
      <dgm:prSet/>
      <dgm:spPr/>
      <dgm:t>
        <a:bodyPr/>
        <a:lstStyle/>
        <a:p>
          <a:endParaRPr lang="ru-RU"/>
        </a:p>
      </dgm:t>
    </dgm:pt>
    <dgm:pt modelId="{C29184FD-6468-4471-A184-C1AE2EAC45BE}" type="parTrans" cxnId="{1E4CE2AF-E398-4A60-84E3-A50A93BBAA7D}">
      <dgm:prSet/>
      <dgm:spPr/>
      <dgm:t>
        <a:bodyPr/>
        <a:lstStyle/>
        <a:p>
          <a:endParaRPr lang="ru-RU"/>
        </a:p>
      </dgm:t>
    </dgm:pt>
    <dgm:pt modelId="{A66A05EB-8A4E-4395-852B-0FDA605C0BFE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2000" b="1" dirty="0" smtClean="0"/>
        </a:p>
        <a:p>
          <a:r>
            <a:rPr lang="ru-RU" sz="2000" b="1" dirty="0" smtClean="0"/>
            <a:t>НЕ ДОПУСКАЕТСЯ ПРОВОДИТЬ ЗЦП</a:t>
          </a:r>
        </a:p>
        <a:p>
          <a:endParaRPr lang="ru-RU" sz="2000" b="1" dirty="0"/>
        </a:p>
      </dgm:t>
    </dgm:pt>
    <dgm:pt modelId="{6B936273-D913-4280-9CBD-CCD8A21061FA}" type="sibTrans" cxnId="{D1AE8BB5-BE85-4ED9-BAF8-1C81B716CD07}">
      <dgm:prSet/>
      <dgm:spPr/>
      <dgm:t>
        <a:bodyPr/>
        <a:lstStyle/>
        <a:p>
          <a:endParaRPr lang="ru-RU"/>
        </a:p>
      </dgm:t>
    </dgm:pt>
    <dgm:pt modelId="{13FD6C22-8C0E-44C5-9B0B-8662D2950E1C}" type="parTrans" cxnId="{D1AE8BB5-BE85-4ED9-BAF8-1C81B716CD07}">
      <dgm:prSet/>
      <dgm:spPr/>
      <dgm:t>
        <a:bodyPr/>
        <a:lstStyle/>
        <a:p>
          <a:endParaRPr lang="ru-RU"/>
        </a:p>
      </dgm:t>
    </dgm:pt>
    <dgm:pt modelId="{9CA894CC-C8B0-4069-990F-A6F5DB552633}" type="pres">
      <dgm:prSet presAssocID="{D0498B6A-A78A-48C7-9661-986AC8F066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D3F273-517A-4F04-BFF9-90C4B1DB13AA}" type="pres">
      <dgm:prSet presAssocID="{A66A05EB-8A4E-4395-852B-0FDA605C0BFE}" presName="boxAndChildren" presStyleCnt="0"/>
      <dgm:spPr/>
    </dgm:pt>
    <dgm:pt modelId="{6D07C280-6742-4496-89D3-DDE69E43DB73}" type="pres">
      <dgm:prSet presAssocID="{A66A05EB-8A4E-4395-852B-0FDA605C0BFE}" presName="parentTextBox" presStyleLbl="node1" presStyleIdx="0" presStyleCnt="4"/>
      <dgm:spPr/>
      <dgm:t>
        <a:bodyPr/>
        <a:lstStyle/>
        <a:p>
          <a:endParaRPr lang="ru-RU"/>
        </a:p>
      </dgm:t>
    </dgm:pt>
    <dgm:pt modelId="{8652767D-0C36-4813-975E-DD1476F6F060}" type="pres">
      <dgm:prSet presAssocID="{A66A05EB-8A4E-4395-852B-0FDA605C0BFE}" presName="entireBox" presStyleLbl="node1" presStyleIdx="0" presStyleCnt="4"/>
      <dgm:spPr/>
      <dgm:t>
        <a:bodyPr/>
        <a:lstStyle/>
        <a:p>
          <a:endParaRPr lang="ru-RU"/>
        </a:p>
      </dgm:t>
    </dgm:pt>
    <dgm:pt modelId="{6883C202-9087-4AA3-9B92-317583DD173A}" type="pres">
      <dgm:prSet presAssocID="{A66A05EB-8A4E-4395-852B-0FDA605C0BFE}" presName="descendantBox" presStyleCnt="0"/>
      <dgm:spPr/>
    </dgm:pt>
    <dgm:pt modelId="{17D3BA09-9CAA-4E81-B429-37829D01563E}" type="pres">
      <dgm:prSet presAssocID="{C7D62814-C522-4CBD-A435-0061CAE13DAE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6D8E9-A224-4A45-9EA9-048A093D58C8}" type="pres">
      <dgm:prSet presAssocID="{D8011EB9-1BA0-4DAA-AE2B-C8E2C041320D}" presName="sp" presStyleCnt="0"/>
      <dgm:spPr/>
    </dgm:pt>
    <dgm:pt modelId="{495E7E5A-01F3-4D69-A4F4-251B92E07325}" type="pres">
      <dgm:prSet presAssocID="{98321C51-F039-414F-9ECE-58F2C6E6344A}" presName="arrowAndChildren" presStyleCnt="0"/>
      <dgm:spPr/>
    </dgm:pt>
    <dgm:pt modelId="{6F482ACC-2946-4953-8826-FFCA88D470FE}" type="pres">
      <dgm:prSet presAssocID="{98321C51-F039-414F-9ECE-58F2C6E6344A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89DC3C7D-9451-4376-B8BA-319B2DC929B9}" type="pres">
      <dgm:prSet presAssocID="{E5E46C46-D255-47E5-BB75-5EE1CECDCD37}" presName="sp" presStyleCnt="0"/>
      <dgm:spPr/>
    </dgm:pt>
    <dgm:pt modelId="{EE499695-2040-4088-8672-B74BFE586011}" type="pres">
      <dgm:prSet presAssocID="{BA18352E-2C95-4E6B-BCBC-C90E5BC856C1}" presName="arrowAndChildren" presStyleCnt="0"/>
      <dgm:spPr/>
    </dgm:pt>
    <dgm:pt modelId="{3B1A8EF2-7A03-4B3C-A92B-C1196D34F8E2}" type="pres">
      <dgm:prSet presAssocID="{BA18352E-2C95-4E6B-BCBC-C90E5BC856C1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78C6915C-5FD9-4406-B4D1-5E358DA01386}" type="pres">
      <dgm:prSet presAssocID="{BA18352E-2C95-4E6B-BCBC-C90E5BC856C1}" presName="arrow" presStyleLbl="node1" presStyleIdx="2" presStyleCnt="4"/>
      <dgm:spPr/>
      <dgm:t>
        <a:bodyPr/>
        <a:lstStyle/>
        <a:p>
          <a:endParaRPr lang="ru-RU"/>
        </a:p>
      </dgm:t>
    </dgm:pt>
    <dgm:pt modelId="{237EE596-85BD-4479-8E62-F3CF00134747}" type="pres">
      <dgm:prSet presAssocID="{BA18352E-2C95-4E6B-BCBC-C90E5BC856C1}" presName="descendantArrow" presStyleCnt="0"/>
      <dgm:spPr/>
    </dgm:pt>
    <dgm:pt modelId="{7597E7AA-7D56-4093-B4A9-5FA0F3C30F6A}" type="pres">
      <dgm:prSet presAssocID="{DEB865BB-8340-4AED-AC74-7D9F03FE9266}" presName="childTextArrow" presStyleLbl="fgAccFollowNode1" presStyleIdx="1" presStyleCnt="5" custFlipHor="1" custScaleX="2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6F375-7CBD-44AA-A71B-167D6F399FAF}" type="pres">
      <dgm:prSet presAssocID="{26119486-4EBA-48AD-8F94-2F8AB1BFA0DF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4C523-0694-406A-A25D-B4840E5AD34F}" type="pres">
      <dgm:prSet presAssocID="{ABF77904-9F08-499E-A2DD-6B2EC5812510}" presName="sp" presStyleCnt="0"/>
      <dgm:spPr/>
    </dgm:pt>
    <dgm:pt modelId="{A168405F-8D65-43BA-B3FD-869CE9930AEC}" type="pres">
      <dgm:prSet presAssocID="{3667DC8D-9081-4862-969D-C4740189CDCD}" presName="arrowAndChildren" presStyleCnt="0"/>
      <dgm:spPr/>
    </dgm:pt>
    <dgm:pt modelId="{FB911F61-3B6B-4159-95BF-DE63D51AFC78}" type="pres">
      <dgm:prSet presAssocID="{3667DC8D-9081-4862-969D-C4740189CDC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2B65D5AF-6800-49F9-93AB-BA6F91033CEE}" type="pres">
      <dgm:prSet presAssocID="{3667DC8D-9081-4862-969D-C4740189CDCD}" presName="arrow" presStyleLbl="node1" presStyleIdx="3" presStyleCnt="4"/>
      <dgm:spPr/>
      <dgm:t>
        <a:bodyPr/>
        <a:lstStyle/>
        <a:p>
          <a:endParaRPr lang="ru-RU"/>
        </a:p>
      </dgm:t>
    </dgm:pt>
    <dgm:pt modelId="{F05FE561-B969-4744-A4BA-D445FE4579C3}" type="pres">
      <dgm:prSet presAssocID="{3667DC8D-9081-4862-969D-C4740189CDCD}" presName="descendantArrow" presStyleCnt="0"/>
      <dgm:spPr/>
    </dgm:pt>
    <dgm:pt modelId="{A8EEA7D1-65A2-4662-9DCA-B44631A601B3}" type="pres">
      <dgm:prSet presAssocID="{598B3504-E3C0-4B05-BEC0-945420917D9B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72197-19ED-49AA-95E6-C0F2BF889441}" type="pres">
      <dgm:prSet presAssocID="{026DDEC4-6043-4DA2-8DF2-7AD1140FB102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4CE2AF-E398-4A60-84E3-A50A93BBAA7D}" srcId="{A66A05EB-8A4E-4395-852B-0FDA605C0BFE}" destId="{C7D62814-C522-4CBD-A435-0061CAE13DAE}" srcOrd="0" destOrd="0" parTransId="{C29184FD-6468-4471-A184-C1AE2EAC45BE}" sibTransId="{30A80ED7-BD64-4958-A252-3651F5D5B7E6}"/>
    <dgm:cxn modelId="{DEBB614F-E0CD-4527-93C0-6EEF70F16358}" srcId="{BA18352E-2C95-4E6B-BCBC-C90E5BC856C1}" destId="{DEB865BB-8340-4AED-AC74-7D9F03FE9266}" srcOrd="0" destOrd="0" parTransId="{196BD20D-C212-4A38-96C3-176E6C1D1D5C}" sibTransId="{B3CF83D7-555E-4367-8AB6-7240542EBE97}"/>
    <dgm:cxn modelId="{CD336BC1-AF53-4FC2-A734-1B5B1C703958}" srcId="{3667DC8D-9081-4862-969D-C4740189CDCD}" destId="{598B3504-E3C0-4B05-BEC0-945420917D9B}" srcOrd="0" destOrd="0" parTransId="{EF5525DA-27C7-4C64-9C55-DCE2065CF5E4}" sibTransId="{950A3F1E-2F84-4B34-8952-67B7A1030658}"/>
    <dgm:cxn modelId="{1BFDE418-2A88-4D48-A446-C511527C5C37}" type="presOf" srcId="{A66A05EB-8A4E-4395-852B-0FDA605C0BFE}" destId="{8652767D-0C36-4813-975E-DD1476F6F060}" srcOrd="1" destOrd="0" presId="urn:microsoft.com/office/officeart/2005/8/layout/process4"/>
    <dgm:cxn modelId="{AF89DCE3-97DD-40D2-84D0-E3954F2363D3}" type="presOf" srcId="{BA18352E-2C95-4E6B-BCBC-C90E5BC856C1}" destId="{78C6915C-5FD9-4406-B4D1-5E358DA01386}" srcOrd="1" destOrd="0" presId="urn:microsoft.com/office/officeart/2005/8/layout/process4"/>
    <dgm:cxn modelId="{B3E77F61-82B0-4368-AD53-060E4FC45953}" type="presOf" srcId="{C7D62814-C522-4CBD-A435-0061CAE13DAE}" destId="{17D3BA09-9CAA-4E81-B429-37829D01563E}" srcOrd="0" destOrd="0" presId="urn:microsoft.com/office/officeart/2005/8/layout/process4"/>
    <dgm:cxn modelId="{D5D658D2-9289-46F1-B4AD-EB65427C80B6}" type="presOf" srcId="{598B3504-E3C0-4B05-BEC0-945420917D9B}" destId="{A8EEA7D1-65A2-4662-9DCA-B44631A601B3}" srcOrd="0" destOrd="0" presId="urn:microsoft.com/office/officeart/2005/8/layout/process4"/>
    <dgm:cxn modelId="{AFABDD63-D899-41D9-9161-AE0CD0585542}" srcId="{3667DC8D-9081-4862-969D-C4740189CDCD}" destId="{026DDEC4-6043-4DA2-8DF2-7AD1140FB102}" srcOrd="1" destOrd="0" parTransId="{14DD2B9D-BFFC-4B03-97E0-E689DAB404DE}" sibTransId="{3CE45E29-74BA-4C6F-816C-2802093E374F}"/>
    <dgm:cxn modelId="{BF8970C8-D986-4F30-8EC6-376AD1D5E27D}" type="presOf" srcId="{26119486-4EBA-48AD-8F94-2F8AB1BFA0DF}" destId="{2836F375-7CBD-44AA-A71B-167D6F399FAF}" srcOrd="0" destOrd="0" presId="urn:microsoft.com/office/officeart/2005/8/layout/process4"/>
    <dgm:cxn modelId="{D7F4BEAE-9C02-402F-BFAC-89DF2C502C01}" type="presOf" srcId="{3667DC8D-9081-4862-969D-C4740189CDCD}" destId="{2B65D5AF-6800-49F9-93AB-BA6F91033CEE}" srcOrd="1" destOrd="0" presId="urn:microsoft.com/office/officeart/2005/8/layout/process4"/>
    <dgm:cxn modelId="{4E3D9428-EAA1-4D17-AA7A-47B80203D39F}" type="presOf" srcId="{DEB865BB-8340-4AED-AC74-7D9F03FE9266}" destId="{7597E7AA-7D56-4093-B4A9-5FA0F3C30F6A}" srcOrd="0" destOrd="0" presId="urn:microsoft.com/office/officeart/2005/8/layout/process4"/>
    <dgm:cxn modelId="{C0CE1E80-F339-4BCA-8D22-756F5F889F1A}" type="presOf" srcId="{BA18352E-2C95-4E6B-BCBC-C90E5BC856C1}" destId="{3B1A8EF2-7A03-4B3C-A92B-C1196D34F8E2}" srcOrd="0" destOrd="0" presId="urn:microsoft.com/office/officeart/2005/8/layout/process4"/>
    <dgm:cxn modelId="{F53ACFBE-D001-4A3C-BD09-1697049D9D2A}" srcId="{D0498B6A-A78A-48C7-9661-986AC8F06664}" destId="{3667DC8D-9081-4862-969D-C4740189CDCD}" srcOrd="0" destOrd="0" parTransId="{5B48DA23-8DD6-4C87-8FAD-B7074576085C}" sibTransId="{ABF77904-9F08-499E-A2DD-6B2EC5812510}"/>
    <dgm:cxn modelId="{15B00092-8391-4E0C-A9CF-C368F5A1E2BD}" type="presOf" srcId="{98321C51-F039-414F-9ECE-58F2C6E6344A}" destId="{6F482ACC-2946-4953-8826-FFCA88D470FE}" srcOrd="0" destOrd="0" presId="urn:microsoft.com/office/officeart/2005/8/layout/process4"/>
    <dgm:cxn modelId="{A394012F-627D-4160-9F65-E5550B61C287}" srcId="{D0498B6A-A78A-48C7-9661-986AC8F06664}" destId="{98321C51-F039-414F-9ECE-58F2C6E6344A}" srcOrd="2" destOrd="0" parTransId="{CAC231F7-8DB0-483F-9F74-DED897A33322}" sibTransId="{D8011EB9-1BA0-4DAA-AE2B-C8E2C041320D}"/>
    <dgm:cxn modelId="{B434D140-991A-4001-80E9-7CD9B05EBBE2}" srcId="{D0498B6A-A78A-48C7-9661-986AC8F06664}" destId="{BA18352E-2C95-4E6B-BCBC-C90E5BC856C1}" srcOrd="1" destOrd="0" parTransId="{C19BD4AF-0CEA-4424-81D2-3E85382350EE}" sibTransId="{E5E46C46-D255-47E5-BB75-5EE1CECDCD37}"/>
    <dgm:cxn modelId="{F958C328-4631-4F7A-AFDF-A3F11BBB5878}" type="presOf" srcId="{A66A05EB-8A4E-4395-852B-0FDA605C0BFE}" destId="{6D07C280-6742-4496-89D3-DDE69E43DB73}" srcOrd="0" destOrd="0" presId="urn:microsoft.com/office/officeart/2005/8/layout/process4"/>
    <dgm:cxn modelId="{D1AE8BB5-BE85-4ED9-BAF8-1C81B716CD07}" srcId="{D0498B6A-A78A-48C7-9661-986AC8F06664}" destId="{A66A05EB-8A4E-4395-852B-0FDA605C0BFE}" srcOrd="3" destOrd="0" parTransId="{13FD6C22-8C0E-44C5-9B0B-8662D2950E1C}" sibTransId="{6B936273-D913-4280-9CBD-CCD8A21061FA}"/>
    <dgm:cxn modelId="{3919AD69-A6AF-4C67-B589-E25A6770CB19}" type="presOf" srcId="{026DDEC4-6043-4DA2-8DF2-7AD1140FB102}" destId="{8DD72197-19ED-49AA-95E6-C0F2BF889441}" srcOrd="0" destOrd="0" presId="urn:microsoft.com/office/officeart/2005/8/layout/process4"/>
    <dgm:cxn modelId="{3425F991-8AA1-460D-B92A-89EFEED4FA11}" type="presOf" srcId="{3667DC8D-9081-4862-969D-C4740189CDCD}" destId="{FB911F61-3B6B-4159-95BF-DE63D51AFC78}" srcOrd="0" destOrd="0" presId="urn:microsoft.com/office/officeart/2005/8/layout/process4"/>
    <dgm:cxn modelId="{D8002859-7BC5-4F88-91A4-4F1511E625DE}" type="presOf" srcId="{D0498B6A-A78A-48C7-9661-986AC8F06664}" destId="{9CA894CC-C8B0-4069-990F-A6F5DB552633}" srcOrd="0" destOrd="0" presId="urn:microsoft.com/office/officeart/2005/8/layout/process4"/>
    <dgm:cxn modelId="{E7E8FA48-5C88-402D-8488-611AF050F2BF}" srcId="{BA18352E-2C95-4E6B-BCBC-C90E5BC856C1}" destId="{26119486-4EBA-48AD-8F94-2F8AB1BFA0DF}" srcOrd="1" destOrd="0" parTransId="{4779EAF1-2DFF-40C9-B90F-169191402B8F}" sibTransId="{20E49ECE-0507-42C7-959D-B58611577C0B}"/>
    <dgm:cxn modelId="{E7254CDE-C7E5-4C90-AABE-B3FACFE09DF3}" type="presParOf" srcId="{9CA894CC-C8B0-4069-990F-A6F5DB552633}" destId="{D1D3F273-517A-4F04-BFF9-90C4B1DB13AA}" srcOrd="0" destOrd="0" presId="urn:microsoft.com/office/officeart/2005/8/layout/process4"/>
    <dgm:cxn modelId="{937C2EC7-266D-4BC4-8632-C5F5021B67B8}" type="presParOf" srcId="{D1D3F273-517A-4F04-BFF9-90C4B1DB13AA}" destId="{6D07C280-6742-4496-89D3-DDE69E43DB73}" srcOrd="0" destOrd="0" presId="urn:microsoft.com/office/officeart/2005/8/layout/process4"/>
    <dgm:cxn modelId="{EE730B76-E898-4E26-BDBC-DED9F7A9F4B0}" type="presParOf" srcId="{D1D3F273-517A-4F04-BFF9-90C4B1DB13AA}" destId="{8652767D-0C36-4813-975E-DD1476F6F060}" srcOrd="1" destOrd="0" presId="urn:microsoft.com/office/officeart/2005/8/layout/process4"/>
    <dgm:cxn modelId="{E27A0440-9007-46BE-BE82-F52EA01BDEC5}" type="presParOf" srcId="{D1D3F273-517A-4F04-BFF9-90C4B1DB13AA}" destId="{6883C202-9087-4AA3-9B92-317583DD173A}" srcOrd="2" destOrd="0" presId="urn:microsoft.com/office/officeart/2005/8/layout/process4"/>
    <dgm:cxn modelId="{80F1C6D4-9A40-4A5C-94C6-7FD9810A2AF0}" type="presParOf" srcId="{6883C202-9087-4AA3-9B92-317583DD173A}" destId="{17D3BA09-9CAA-4E81-B429-37829D01563E}" srcOrd="0" destOrd="0" presId="urn:microsoft.com/office/officeart/2005/8/layout/process4"/>
    <dgm:cxn modelId="{353B667A-EB47-4E3A-83B1-9778BE37762E}" type="presParOf" srcId="{9CA894CC-C8B0-4069-990F-A6F5DB552633}" destId="{D316D8E9-A224-4A45-9EA9-048A093D58C8}" srcOrd="1" destOrd="0" presId="urn:microsoft.com/office/officeart/2005/8/layout/process4"/>
    <dgm:cxn modelId="{37EAFEEE-F588-47ED-9248-847140F78703}" type="presParOf" srcId="{9CA894CC-C8B0-4069-990F-A6F5DB552633}" destId="{495E7E5A-01F3-4D69-A4F4-251B92E07325}" srcOrd="2" destOrd="0" presId="urn:microsoft.com/office/officeart/2005/8/layout/process4"/>
    <dgm:cxn modelId="{48EEAB98-4262-4594-9A1E-AF540AA41F8E}" type="presParOf" srcId="{495E7E5A-01F3-4D69-A4F4-251B92E07325}" destId="{6F482ACC-2946-4953-8826-FFCA88D470FE}" srcOrd="0" destOrd="0" presId="urn:microsoft.com/office/officeart/2005/8/layout/process4"/>
    <dgm:cxn modelId="{061AF69F-C201-463A-A210-20023BB39EC8}" type="presParOf" srcId="{9CA894CC-C8B0-4069-990F-A6F5DB552633}" destId="{89DC3C7D-9451-4376-B8BA-319B2DC929B9}" srcOrd="3" destOrd="0" presId="urn:microsoft.com/office/officeart/2005/8/layout/process4"/>
    <dgm:cxn modelId="{ADA6AED4-1BF5-49E7-93F0-319B0FE2ABE6}" type="presParOf" srcId="{9CA894CC-C8B0-4069-990F-A6F5DB552633}" destId="{EE499695-2040-4088-8672-B74BFE586011}" srcOrd="4" destOrd="0" presId="urn:microsoft.com/office/officeart/2005/8/layout/process4"/>
    <dgm:cxn modelId="{DF658F0A-ECA3-4220-ACC9-08A9C8001348}" type="presParOf" srcId="{EE499695-2040-4088-8672-B74BFE586011}" destId="{3B1A8EF2-7A03-4B3C-A92B-C1196D34F8E2}" srcOrd="0" destOrd="0" presId="urn:microsoft.com/office/officeart/2005/8/layout/process4"/>
    <dgm:cxn modelId="{0F2E1F01-9E94-4B8A-B71A-108C17413441}" type="presParOf" srcId="{EE499695-2040-4088-8672-B74BFE586011}" destId="{78C6915C-5FD9-4406-B4D1-5E358DA01386}" srcOrd="1" destOrd="0" presId="urn:microsoft.com/office/officeart/2005/8/layout/process4"/>
    <dgm:cxn modelId="{E7211BEB-50BF-4C49-8BAC-9ACA4513421E}" type="presParOf" srcId="{EE499695-2040-4088-8672-B74BFE586011}" destId="{237EE596-85BD-4479-8E62-F3CF00134747}" srcOrd="2" destOrd="0" presId="urn:microsoft.com/office/officeart/2005/8/layout/process4"/>
    <dgm:cxn modelId="{8331C9B7-E8E4-4DE1-9EB1-7ADDE106B521}" type="presParOf" srcId="{237EE596-85BD-4479-8E62-F3CF00134747}" destId="{7597E7AA-7D56-4093-B4A9-5FA0F3C30F6A}" srcOrd="0" destOrd="0" presId="urn:microsoft.com/office/officeart/2005/8/layout/process4"/>
    <dgm:cxn modelId="{A61369D0-C34C-4C32-A7C6-59749AB5ACA4}" type="presParOf" srcId="{237EE596-85BD-4479-8E62-F3CF00134747}" destId="{2836F375-7CBD-44AA-A71B-167D6F399FAF}" srcOrd="1" destOrd="0" presId="urn:microsoft.com/office/officeart/2005/8/layout/process4"/>
    <dgm:cxn modelId="{9B4C1EAA-38AD-4495-B929-F4D207921EC8}" type="presParOf" srcId="{9CA894CC-C8B0-4069-990F-A6F5DB552633}" destId="{3624C523-0694-406A-A25D-B4840E5AD34F}" srcOrd="5" destOrd="0" presId="urn:microsoft.com/office/officeart/2005/8/layout/process4"/>
    <dgm:cxn modelId="{2D330649-A74A-4EE4-8931-88A6139F1093}" type="presParOf" srcId="{9CA894CC-C8B0-4069-990F-A6F5DB552633}" destId="{A168405F-8D65-43BA-B3FD-869CE9930AEC}" srcOrd="6" destOrd="0" presId="urn:microsoft.com/office/officeart/2005/8/layout/process4"/>
    <dgm:cxn modelId="{325DCACD-82B9-4A6C-8491-DF9F708737FA}" type="presParOf" srcId="{A168405F-8D65-43BA-B3FD-869CE9930AEC}" destId="{FB911F61-3B6B-4159-95BF-DE63D51AFC78}" srcOrd="0" destOrd="0" presId="urn:microsoft.com/office/officeart/2005/8/layout/process4"/>
    <dgm:cxn modelId="{E7639CE9-ED43-4843-A463-213418B9FF1F}" type="presParOf" srcId="{A168405F-8D65-43BA-B3FD-869CE9930AEC}" destId="{2B65D5AF-6800-49F9-93AB-BA6F91033CEE}" srcOrd="1" destOrd="0" presId="urn:microsoft.com/office/officeart/2005/8/layout/process4"/>
    <dgm:cxn modelId="{32A94A1F-8BDC-4BBD-B479-E16955B81974}" type="presParOf" srcId="{A168405F-8D65-43BA-B3FD-869CE9930AEC}" destId="{F05FE561-B969-4744-A4BA-D445FE4579C3}" srcOrd="2" destOrd="0" presId="urn:microsoft.com/office/officeart/2005/8/layout/process4"/>
    <dgm:cxn modelId="{997C73D1-A01A-489F-BCAC-DF6444834D75}" type="presParOf" srcId="{F05FE561-B969-4744-A4BA-D445FE4579C3}" destId="{A8EEA7D1-65A2-4662-9DCA-B44631A601B3}" srcOrd="0" destOrd="0" presId="urn:microsoft.com/office/officeart/2005/8/layout/process4"/>
    <dgm:cxn modelId="{181C57A5-C607-4B59-BA0F-CBFC4E97FE48}" type="presParOf" srcId="{F05FE561-B969-4744-A4BA-D445FE4579C3}" destId="{8DD72197-19ED-49AA-95E6-C0F2BF88944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AD94952-C44F-4F19-9487-0643CA3C1766}" type="doc">
      <dgm:prSet loTypeId="urn:microsoft.com/office/officeart/2008/layout/NameandTitleOrganizationalChart" loCatId="hierarchy" qsTypeId="urn:microsoft.com/office/officeart/2005/8/quickstyle/3d4" qsCatId="3D" csTypeId="urn:microsoft.com/office/officeart/2005/8/colors/accent0_3" csCatId="mainScheme" phldr="1"/>
      <dgm:spPr/>
    </dgm:pt>
    <dgm:pt modelId="{1C0D0B3D-6CA6-4E0F-9F7F-BBC78B599E7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КОНКУРС</a:t>
          </a:r>
        </a:p>
      </dgm:t>
    </dgm:pt>
    <dgm:pt modelId="{A12744A4-0729-430E-B156-504F9675C8CF}" type="parTrans" cxnId="{A7E668D0-E262-4463-A0C4-7C93875BCDFA}">
      <dgm:prSet/>
      <dgm:spPr/>
      <dgm:t>
        <a:bodyPr/>
        <a:lstStyle/>
        <a:p>
          <a:endParaRPr lang="ru-RU" sz="1400"/>
        </a:p>
      </dgm:t>
    </dgm:pt>
    <dgm:pt modelId="{A7181A87-0FF0-458A-B5F6-BF37ED124FFC}" type="sibTrans" cxnId="{A7E668D0-E262-4463-A0C4-7C93875BCDFA}">
      <dgm:prSet custT="1"/>
      <dgm:spPr/>
      <dgm:t>
        <a:bodyPr/>
        <a:lstStyle/>
        <a:p>
          <a:endParaRPr lang="ru-RU" sz="1400"/>
        </a:p>
      </dgm:t>
    </dgm:pt>
    <dgm:pt modelId="{B6844ED6-8561-4A03-801C-3E287FD0D58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ОТКРЫТЫЙ КОНКУРС</a:t>
          </a:r>
        </a:p>
      </dgm:t>
    </dgm:pt>
    <dgm:pt modelId="{26347E38-0E8A-4640-8FD3-D23710488BFB}" type="parTrans" cxnId="{59111461-00BF-41B5-9C29-93755AD7AC42}">
      <dgm:prSet/>
      <dgm:spPr/>
      <dgm:t>
        <a:bodyPr/>
        <a:lstStyle/>
        <a:p>
          <a:endParaRPr lang="ru-RU" sz="1400"/>
        </a:p>
      </dgm:t>
    </dgm:pt>
    <dgm:pt modelId="{BC77C5D9-74D3-4BB3-A831-67C7F71FE400}" type="sibTrans" cxnId="{59111461-00BF-41B5-9C29-93755AD7AC42}">
      <dgm:prSet custT="1"/>
      <dgm:spPr/>
      <dgm:t>
        <a:bodyPr/>
        <a:lstStyle/>
        <a:p>
          <a:endParaRPr lang="ru-RU" sz="1400" dirty="0"/>
        </a:p>
      </dgm:t>
    </dgm:pt>
    <dgm:pt modelId="{5A5DA5A7-F7A9-49B8-B23B-EE4C10130BE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КОНКУРС С ПРЕДВАРИТЕЛЬНЫМ КВАЛИФИКАЦИОННЫМ ОТБОРОМ </a:t>
          </a:r>
        </a:p>
      </dgm:t>
    </dgm:pt>
    <dgm:pt modelId="{184EE918-62AF-408B-B1BA-27FC83ECB7E1}" type="parTrans" cxnId="{E4CBDB55-F21B-4677-AABF-6814F6158091}">
      <dgm:prSet/>
      <dgm:spPr/>
      <dgm:t>
        <a:bodyPr/>
        <a:lstStyle/>
        <a:p>
          <a:endParaRPr lang="ru-RU" sz="1400"/>
        </a:p>
      </dgm:t>
    </dgm:pt>
    <dgm:pt modelId="{741A089F-D1AA-4FAD-B2B8-6B65C2645041}" type="sibTrans" cxnId="{E4CBDB55-F21B-4677-AABF-6814F6158091}">
      <dgm:prSet custT="1"/>
      <dgm:spPr/>
      <dgm:t>
        <a:bodyPr/>
        <a:lstStyle/>
        <a:p>
          <a:endParaRPr lang="ru-RU" sz="1400" dirty="0"/>
        </a:p>
      </dgm:t>
    </dgm:pt>
    <dgm:pt modelId="{4EBD46E2-AD3C-4361-85BA-4B3CA22B0AA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КОНКУРС С ИСПОЛЬЗОВАНИЕМ ДВУХЭТАПНЫХ ПРОЦЕДУР</a:t>
          </a:r>
        </a:p>
      </dgm:t>
    </dgm:pt>
    <dgm:pt modelId="{E0FD2B0F-173E-40A8-9C31-A2417B0DE396}" type="parTrans" cxnId="{DD5E2FC9-8F1D-4F8A-AD21-5C459EF23DE9}">
      <dgm:prSet/>
      <dgm:spPr/>
      <dgm:t>
        <a:bodyPr/>
        <a:lstStyle/>
        <a:p>
          <a:endParaRPr lang="ru-RU" sz="1400"/>
        </a:p>
      </dgm:t>
    </dgm:pt>
    <dgm:pt modelId="{56617868-1657-4E19-A883-7117BBF9A1E8}" type="sibTrans" cxnId="{DD5E2FC9-8F1D-4F8A-AD21-5C459EF23DE9}">
      <dgm:prSet custT="1"/>
      <dgm:spPr/>
      <dgm:t>
        <a:bodyPr/>
        <a:lstStyle/>
        <a:p>
          <a:endParaRPr lang="ru-RU" sz="1400" dirty="0"/>
        </a:p>
      </dgm:t>
    </dgm:pt>
    <dgm:pt modelId="{2E2FE7B3-446C-43ED-BF53-EFBF602B8992}" type="pres">
      <dgm:prSet presAssocID="{4AD94952-C44F-4F19-9487-0643CA3C17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C95589-995F-46FF-9B54-2D8E094413A3}" type="pres">
      <dgm:prSet presAssocID="{1C0D0B3D-6CA6-4E0F-9F7F-BBC78B599E74}" presName="hierRoot1" presStyleCnt="0">
        <dgm:presLayoutVars>
          <dgm:hierBranch val="init"/>
        </dgm:presLayoutVars>
      </dgm:prSet>
      <dgm:spPr/>
    </dgm:pt>
    <dgm:pt modelId="{8A2730FA-972E-4ED2-9F4A-D60626A9FFE1}" type="pres">
      <dgm:prSet presAssocID="{1C0D0B3D-6CA6-4E0F-9F7F-BBC78B599E74}" presName="rootComposite1" presStyleCnt="0"/>
      <dgm:spPr/>
    </dgm:pt>
    <dgm:pt modelId="{C170CE7C-1C19-4935-B928-3247CA46BA68}" type="pres">
      <dgm:prSet presAssocID="{1C0D0B3D-6CA6-4E0F-9F7F-BBC78B599E74}" presName="rootText1" presStyleLbl="node0" presStyleIdx="0" presStyleCnt="1" custScaleX="434454" custScaleY="91312" custLinFactNeighborX="3798" custLinFactNeighborY="469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13FEA7E-4E3F-40C7-BDDA-258C60B1E2C6}" type="pres">
      <dgm:prSet presAssocID="{1C0D0B3D-6CA6-4E0F-9F7F-BBC78B599E74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39DE7DE-CA15-42D8-A2AA-577306694655}" type="pres">
      <dgm:prSet presAssocID="{1C0D0B3D-6CA6-4E0F-9F7F-BBC78B599E74}" presName="rootConnector1" presStyleLbl="node1" presStyleIdx="0" presStyleCnt="3"/>
      <dgm:spPr/>
      <dgm:t>
        <a:bodyPr/>
        <a:lstStyle/>
        <a:p>
          <a:endParaRPr lang="ru-RU"/>
        </a:p>
      </dgm:t>
    </dgm:pt>
    <dgm:pt modelId="{670FBB93-D725-4399-86CE-09E82FA7B631}" type="pres">
      <dgm:prSet presAssocID="{1C0D0B3D-6CA6-4E0F-9F7F-BBC78B599E74}" presName="hierChild2" presStyleCnt="0"/>
      <dgm:spPr/>
    </dgm:pt>
    <dgm:pt modelId="{73399F57-5572-440E-869B-8738D6E2065F}" type="pres">
      <dgm:prSet presAssocID="{26347E38-0E8A-4640-8FD3-D23710488BFB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AE09BE9-FF7B-4D27-98FC-505007419A0E}" type="pres">
      <dgm:prSet presAssocID="{B6844ED6-8561-4A03-801C-3E287FD0D58D}" presName="hierRoot2" presStyleCnt="0">
        <dgm:presLayoutVars>
          <dgm:hierBranch val="init"/>
        </dgm:presLayoutVars>
      </dgm:prSet>
      <dgm:spPr/>
    </dgm:pt>
    <dgm:pt modelId="{523AFEE6-89C6-4BD5-9543-2490E83881D6}" type="pres">
      <dgm:prSet presAssocID="{B6844ED6-8561-4A03-801C-3E287FD0D58D}" presName="rootComposite" presStyleCnt="0"/>
      <dgm:spPr/>
    </dgm:pt>
    <dgm:pt modelId="{A87AE619-5467-4DFD-8001-954F75068BD1}" type="pres">
      <dgm:prSet presAssocID="{B6844ED6-8561-4A03-801C-3E287FD0D58D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B8A2760-CA25-4F00-B06F-74AB326D2686}" type="pres">
      <dgm:prSet presAssocID="{B6844ED6-8561-4A03-801C-3E287FD0D58D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9C3519B-0C20-4FB8-B90A-0CD44B5BB852}" type="pres">
      <dgm:prSet presAssocID="{B6844ED6-8561-4A03-801C-3E287FD0D58D}" presName="rootConnector" presStyleLbl="node2" presStyleIdx="0" presStyleCnt="0"/>
      <dgm:spPr/>
      <dgm:t>
        <a:bodyPr/>
        <a:lstStyle/>
        <a:p>
          <a:endParaRPr lang="ru-RU"/>
        </a:p>
      </dgm:t>
    </dgm:pt>
    <dgm:pt modelId="{82E700EC-632C-4531-8914-3E88E195D221}" type="pres">
      <dgm:prSet presAssocID="{B6844ED6-8561-4A03-801C-3E287FD0D58D}" presName="hierChild4" presStyleCnt="0"/>
      <dgm:spPr/>
    </dgm:pt>
    <dgm:pt modelId="{E0D048B9-825F-42D8-9C93-CE0318D74D6E}" type="pres">
      <dgm:prSet presAssocID="{B6844ED6-8561-4A03-801C-3E287FD0D58D}" presName="hierChild5" presStyleCnt="0"/>
      <dgm:spPr/>
    </dgm:pt>
    <dgm:pt modelId="{50719262-1007-49BC-952C-D45EA35EB298}" type="pres">
      <dgm:prSet presAssocID="{184EE918-62AF-408B-B1BA-27FC83ECB7E1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CBE5916-07DA-4843-8420-B2561939E094}" type="pres">
      <dgm:prSet presAssocID="{5A5DA5A7-F7A9-49B8-B23B-EE4C10130BE5}" presName="hierRoot2" presStyleCnt="0">
        <dgm:presLayoutVars>
          <dgm:hierBranch val="init"/>
        </dgm:presLayoutVars>
      </dgm:prSet>
      <dgm:spPr/>
    </dgm:pt>
    <dgm:pt modelId="{DF73AE12-B230-484E-9D71-E165E02173DD}" type="pres">
      <dgm:prSet presAssocID="{5A5DA5A7-F7A9-49B8-B23B-EE4C10130BE5}" presName="rootComposite" presStyleCnt="0"/>
      <dgm:spPr/>
    </dgm:pt>
    <dgm:pt modelId="{29897F6D-5163-4E25-AF84-8AA2EBA5B8AB}" type="pres">
      <dgm:prSet presAssocID="{5A5DA5A7-F7A9-49B8-B23B-EE4C10130BE5}" presName="rootText" presStyleLbl="node1" presStyleIdx="1" presStyleCnt="3" custScaleX="123840" custScaleY="15722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692F539-920E-4F10-9C56-F1C81E96D78B}" type="pres">
      <dgm:prSet presAssocID="{5A5DA5A7-F7A9-49B8-B23B-EE4C10130BE5}" presName="titleText2" presStyleLbl="fgAcc1" presStyleIdx="1" presStyleCnt="3" custLinFactNeighborX="-4908" custLinFactNeighborY="6663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E26C29D-A4BA-4B19-888B-B62273C06CD3}" type="pres">
      <dgm:prSet presAssocID="{5A5DA5A7-F7A9-49B8-B23B-EE4C10130BE5}" presName="rootConnector" presStyleLbl="node2" presStyleIdx="0" presStyleCnt="0"/>
      <dgm:spPr/>
      <dgm:t>
        <a:bodyPr/>
        <a:lstStyle/>
        <a:p>
          <a:endParaRPr lang="ru-RU"/>
        </a:p>
      </dgm:t>
    </dgm:pt>
    <dgm:pt modelId="{97FB8134-15D8-4DE1-B15D-8D9414498EF6}" type="pres">
      <dgm:prSet presAssocID="{5A5DA5A7-F7A9-49B8-B23B-EE4C10130BE5}" presName="hierChild4" presStyleCnt="0"/>
      <dgm:spPr/>
    </dgm:pt>
    <dgm:pt modelId="{56069C55-7ACA-4330-83C3-010A44AB466B}" type="pres">
      <dgm:prSet presAssocID="{5A5DA5A7-F7A9-49B8-B23B-EE4C10130BE5}" presName="hierChild5" presStyleCnt="0"/>
      <dgm:spPr/>
    </dgm:pt>
    <dgm:pt modelId="{C3BFAEBE-BDA3-4310-A2CA-F69A8804E578}" type="pres">
      <dgm:prSet presAssocID="{E0FD2B0F-173E-40A8-9C31-A2417B0DE39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04B8DFC-25C6-41A7-9351-9E4ABD2B421E}" type="pres">
      <dgm:prSet presAssocID="{4EBD46E2-AD3C-4361-85BA-4B3CA22B0AA5}" presName="hierRoot2" presStyleCnt="0">
        <dgm:presLayoutVars>
          <dgm:hierBranch val="init"/>
        </dgm:presLayoutVars>
      </dgm:prSet>
      <dgm:spPr/>
    </dgm:pt>
    <dgm:pt modelId="{0D5A38AA-D626-40F0-AFF7-BBCDCFCEAEDC}" type="pres">
      <dgm:prSet presAssocID="{4EBD46E2-AD3C-4361-85BA-4B3CA22B0AA5}" presName="rootComposite" presStyleCnt="0"/>
      <dgm:spPr/>
    </dgm:pt>
    <dgm:pt modelId="{5724BD97-8BC4-4611-9A36-35A507F4B29A}" type="pres">
      <dgm:prSet presAssocID="{4EBD46E2-AD3C-4361-85BA-4B3CA22B0AA5}" presName="rootText" presStyleLbl="node1" presStyleIdx="2" presStyleCnt="3" custScaleX="111025" custScaleY="185827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201FEA6-BC4E-4B59-8FFB-709A0557B5A6}" type="pres">
      <dgm:prSet presAssocID="{4EBD46E2-AD3C-4361-85BA-4B3CA22B0AA5}" presName="titleText2" presStyleLbl="fgAcc1" presStyleIdx="2" presStyleCnt="3" custLinFactNeighborX="1385" custLinFactNeighborY="8810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C8B0ED1-66FB-458D-9323-85E8D370224A}" type="pres">
      <dgm:prSet presAssocID="{4EBD46E2-AD3C-4361-85BA-4B3CA22B0AA5}" presName="rootConnector" presStyleLbl="node2" presStyleIdx="0" presStyleCnt="0"/>
      <dgm:spPr/>
      <dgm:t>
        <a:bodyPr/>
        <a:lstStyle/>
        <a:p>
          <a:endParaRPr lang="ru-RU"/>
        </a:p>
      </dgm:t>
    </dgm:pt>
    <dgm:pt modelId="{9AFD5D8E-7AB1-444A-B3F2-36EE5772C0B2}" type="pres">
      <dgm:prSet presAssocID="{4EBD46E2-AD3C-4361-85BA-4B3CA22B0AA5}" presName="hierChild4" presStyleCnt="0"/>
      <dgm:spPr/>
    </dgm:pt>
    <dgm:pt modelId="{B6636EFD-B8D3-4076-BFAC-E8D808E0E80D}" type="pres">
      <dgm:prSet presAssocID="{4EBD46E2-AD3C-4361-85BA-4B3CA22B0AA5}" presName="hierChild5" presStyleCnt="0"/>
      <dgm:spPr/>
    </dgm:pt>
    <dgm:pt modelId="{F0F1DCB3-DE54-47B9-A743-0C6430767E1D}" type="pres">
      <dgm:prSet presAssocID="{1C0D0B3D-6CA6-4E0F-9F7F-BBC78B599E74}" presName="hierChild3" presStyleCnt="0"/>
      <dgm:spPr/>
    </dgm:pt>
  </dgm:ptLst>
  <dgm:cxnLst>
    <dgm:cxn modelId="{EDA788D3-EB36-497F-B5AA-9CEFFB7F94CF}" type="presOf" srcId="{5A5DA5A7-F7A9-49B8-B23B-EE4C10130BE5}" destId="{29897F6D-5163-4E25-AF84-8AA2EBA5B8AB}" srcOrd="0" destOrd="0" presId="urn:microsoft.com/office/officeart/2008/layout/NameandTitleOrganizationalChart"/>
    <dgm:cxn modelId="{A7E668D0-E262-4463-A0C4-7C93875BCDFA}" srcId="{4AD94952-C44F-4F19-9487-0643CA3C1766}" destId="{1C0D0B3D-6CA6-4E0F-9F7F-BBC78B599E74}" srcOrd="0" destOrd="0" parTransId="{A12744A4-0729-430E-B156-504F9675C8CF}" sibTransId="{A7181A87-0FF0-458A-B5F6-BF37ED124FFC}"/>
    <dgm:cxn modelId="{BF48EC95-C3B7-49C3-852E-7E3963A6B77D}" type="presOf" srcId="{4EBD46E2-AD3C-4361-85BA-4B3CA22B0AA5}" destId="{AC8B0ED1-66FB-458D-9323-85E8D370224A}" srcOrd="1" destOrd="0" presId="urn:microsoft.com/office/officeart/2008/layout/NameandTitleOrganizationalChart"/>
    <dgm:cxn modelId="{DD6BFC1E-5885-4039-AC11-4FA110BAF9CE}" type="presOf" srcId="{1C0D0B3D-6CA6-4E0F-9F7F-BBC78B599E74}" destId="{C170CE7C-1C19-4935-B928-3247CA46BA68}" srcOrd="0" destOrd="0" presId="urn:microsoft.com/office/officeart/2008/layout/NameandTitleOrganizationalChart"/>
    <dgm:cxn modelId="{E947E981-777E-4BD3-98A3-DF40934778EE}" type="presOf" srcId="{5A5DA5A7-F7A9-49B8-B23B-EE4C10130BE5}" destId="{AE26C29D-A4BA-4B19-888B-B62273C06CD3}" srcOrd="1" destOrd="0" presId="urn:microsoft.com/office/officeart/2008/layout/NameandTitleOrganizationalChart"/>
    <dgm:cxn modelId="{DDC404DA-C465-4DD9-8350-6829383FB4D5}" type="presOf" srcId="{741A089F-D1AA-4FAD-B2B8-6B65C2645041}" destId="{8692F539-920E-4F10-9C56-F1C81E96D78B}" srcOrd="0" destOrd="0" presId="urn:microsoft.com/office/officeart/2008/layout/NameandTitleOrganizationalChart"/>
    <dgm:cxn modelId="{3EF59AD8-797A-4C6E-BF87-8EF48A19D0EB}" type="presOf" srcId="{26347E38-0E8A-4640-8FD3-D23710488BFB}" destId="{73399F57-5572-440E-869B-8738D6E2065F}" srcOrd="0" destOrd="0" presId="urn:microsoft.com/office/officeart/2008/layout/NameandTitleOrganizationalChart"/>
    <dgm:cxn modelId="{21ABA249-2E2A-4CF3-98F2-510DABA56DEF}" type="presOf" srcId="{E0FD2B0F-173E-40A8-9C31-A2417B0DE396}" destId="{C3BFAEBE-BDA3-4310-A2CA-F69A8804E578}" srcOrd="0" destOrd="0" presId="urn:microsoft.com/office/officeart/2008/layout/NameandTitleOrganizationalChart"/>
    <dgm:cxn modelId="{EC9AD5DB-EA5E-46CC-8F7B-00D5E1FA09FF}" type="presOf" srcId="{B6844ED6-8561-4A03-801C-3E287FD0D58D}" destId="{09C3519B-0C20-4FB8-B90A-0CD44B5BB852}" srcOrd="1" destOrd="0" presId="urn:microsoft.com/office/officeart/2008/layout/NameandTitleOrganizationalChart"/>
    <dgm:cxn modelId="{C428BB23-C19E-4879-8FAE-E587C5D447E7}" type="presOf" srcId="{A7181A87-0FF0-458A-B5F6-BF37ED124FFC}" destId="{D13FEA7E-4E3F-40C7-BDDA-258C60B1E2C6}" srcOrd="0" destOrd="0" presId="urn:microsoft.com/office/officeart/2008/layout/NameandTitleOrganizationalChart"/>
    <dgm:cxn modelId="{E4CBDB55-F21B-4677-AABF-6814F6158091}" srcId="{1C0D0B3D-6CA6-4E0F-9F7F-BBC78B599E74}" destId="{5A5DA5A7-F7A9-49B8-B23B-EE4C10130BE5}" srcOrd="1" destOrd="0" parTransId="{184EE918-62AF-408B-B1BA-27FC83ECB7E1}" sibTransId="{741A089F-D1AA-4FAD-B2B8-6B65C2645041}"/>
    <dgm:cxn modelId="{498A503C-B6CF-45D6-9CAF-3DC493774882}" type="presOf" srcId="{4AD94952-C44F-4F19-9487-0643CA3C1766}" destId="{2E2FE7B3-446C-43ED-BF53-EFBF602B8992}" srcOrd="0" destOrd="0" presId="urn:microsoft.com/office/officeart/2008/layout/NameandTitleOrganizationalChart"/>
    <dgm:cxn modelId="{A03EE919-2AEB-4D74-A6C8-01B0A128200F}" type="presOf" srcId="{184EE918-62AF-408B-B1BA-27FC83ECB7E1}" destId="{50719262-1007-49BC-952C-D45EA35EB298}" srcOrd="0" destOrd="0" presId="urn:microsoft.com/office/officeart/2008/layout/NameandTitleOrganizationalChart"/>
    <dgm:cxn modelId="{DD5E2FC9-8F1D-4F8A-AD21-5C459EF23DE9}" srcId="{1C0D0B3D-6CA6-4E0F-9F7F-BBC78B599E74}" destId="{4EBD46E2-AD3C-4361-85BA-4B3CA22B0AA5}" srcOrd="2" destOrd="0" parTransId="{E0FD2B0F-173E-40A8-9C31-A2417B0DE396}" sibTransId="{56617868-1657-4E19-A883-7117BBF9A1E8}"/>
    <dgm:cxn modelId="{C81F85FD-77BA-46D3-89FE-B3E1702F04CC}" type="presOf" srcId="{BC77C5D9-74D3-4BB3-A831-67C7F71FE400}" destId="{DB8A2760-CA25-4F00-B06F-74AB326D2686}" srcOrd="0" destOrd="0" presId="urn:microsoft.com/office/officeart/2008/layout/NameandTitleOrganizationalChart"/>
    <dgm:cxn modelId="{63C97E0A-6217-4986-8776-A718A017FAD8}" type="presOf" srcId="{1C0D0B3D-6CA6-4E0F-9F7F-BBC78B599E74}" destId="{439DE7DE-CA15-42D8-A2AA-577306694655}" srcOrd="1" destOrd="0" presId="urn:microsoft.com/office/officeart/2008/layout/NameandTitleOrganizationalChart"/>
    <dgm:cxn modelId="{59111461-00BF-41B5-9C29-93755AD7AC42}" srcId="{1C0D0B3D-6CA6-4E0F-9F7F-BBC78B599E74}" destId="{B6844ED6-8561-4A03-801C-3E287FD0D58D}" srcOrd="0" destOrd="0" parTransId="{26347E38-0E8A-4640-8FD3-D23710488BFB}" sibTransId="{BC77C5D9-74D3-4BB3-A831-67C7F71FE400}"/>
    <dgm:cxn modelId="{AE428375-9946-4E52-858A-DA9358B18AFF}" type="presOf" srcId="{4EBD46E2-AD3C-4361-85BA-4B3CA22B0AA5}" destId="{5724BD97-8BC4-4611-9A36-35A507F4B29A}" srcOrd="0" destOrd="0" presId="urn:microsoft.com/office/officeart/2008/layout/NameandTitleOrganizationalChart"/>
    <dgm:cxn modelId="{950A0538-0929-4105-B60A-C29246CD39B2}" type="presOf" srcId="{56617868-1657-4E19-A883-7117BBF9A1E8}" destId="{D201FEA6-BC4E-4B59-8FFB-709A0557B5A6}" srcOrd="0" destOrd="0" presId="urn:microsoft.com/office/officeart/2008/layout/NameandTitleOrganizationalChart"/>
    <dgm:cxn modelId="{EF1034B5-4597-430B-9DD4-9EFE1F5E233F}" type="presOf" srcId="{B6844ED6-8561-4A03-801C-3E287FD0D58D}" destId="{A87AE619-5467-4DFD-8001-954F75068BD1}" srcOrd="0" destOrd="0" presId="urn:microsoft.com/office/officeart/2008/layout/NameandTitleOrganizationalChart"/>
    <dgm:cxn modelId="{CD2554BE-7920-4872-B634-91AC4D02CDF6}" type="presParOf" srcId="{2E2FE7B3-446C-43ED-BF53-EFBF602B8992}" destId="{44C95589-995F-46FF-9B54-2D8E094413A3}" srcOrd="0" destOrd="0" presId="urn:microsoft.com/office/officeart/2008/layout/NameandTitleOrganizationalChart"/>
    <dgm:cxn modelId="{86186CF6-BBF1-4462-A939-9C1EBB83888D}" type="presParOf" srcId="{44C95589-995F-46FF-9B54-2D8E094413A3}" destId="{8A2730FA-972E-4ED2-9F4A-D60626A9FFE1}" srcOrd="0" destOrd="0" presId="urn:microsoft.com/office/officeart/2008/layout/NameandTitleOrganizationalChart"/>
    <dgm:cxn modelId="{DE4C08BF-91FB-4842-90E5-E7D7FC89CD4C}" type="presParOf" srcId="{8A2730FA-972E-4ED2-9F4A-D60626A9FFE1}" destId="{C170CE7C-1C19-4935-B928-3247CA46BA68}" srcOrd="0" destOrd="0" presId="urn:microsoft.com/office/officeart/2008/layout/NameandTitleOrganizationalChart"/>
    <dgm:cxn modelId="{392B8EE0-25A7-4776-A2E6-DB88268C67A8}" type="presParOf" srcId="{8A2730FA-972E-4ED2-9F4A-D60626A9FFE1}" destId="{D13FEA7E-4E3F-40C7-BDDA-258C60B1E2C6}" srcOrd="1" destOrd="0" presId="urn:microsoft.com/office/officeart/2008/layout/NameandTitleOrganizationalChart"/>
    <dgm:cxn modelId="{7BA3E707-6B84-4728-8C2C-FB6C51C484E0}" type="presParOf" srcId="{8A2730FA-972E-4ED2-9F4A-D60626A9FFE1}" destId="{439DE7DE-CA15-42D8-A2AA-577306694655}" srcOrd="2" destOrd="0" presId="urn:microsoft.com/office/officeart/2008/layout/NameandTitleOrganizationalChart"/>
    <dgm:cxn modelId="{065673ED-E18B-426D-96D9-27319F869808}" type="presParOf" srcId="{44C95589-995F-46FF-9B54-2D8E094413A3}" destId="{670FBB93-D725-4399-86CE-09E82FA7B631}" srcOrd="1" destOrd="0" presId="urn:microsoft.com/office/officeart/2008/layout/NameandTitleOrganizationalChart"/>
    <dgm:cxn modelId="{BE6AA75D-3A9B-481D-A3A0-56D2E0878B1E}" type="presParOf" srcId="{670FBB93-D725-4399-86CE-09E82FA7B631}" destId="{73399F57-5572-440E-869B-8738D6E2065F}" srcOrd="0" destOrd="0" presId="urn:microsoft.com/office/officeart/2008/layout/NameandTitleOrganizationalChart"/>
    <dgm:cxn modelId="{227BE80F-FCD3-49BC-AC08-DC2CF6581E9D}" type="presParOf" srcId="{670FBB93-D725-4399-86CE-09E82FA7B631}" destId="{EAE09BE9-FF7B-4D27-98FC-505007419A0E}" srcOrd="1" destOrd="0" presId="urn:microsoft.com/office/officeart/2008/layout/NameandTitleOrganizationalChart"/>
    <dgm:cxn modelId="{76CD83F8-FC8B-4315-9C4B-6FD75D4C7F6D}" type="presParOf" srcId="{EAE09BE9-FF7B-4D27-98FC-505007419A0E}" destId="{523AFEE6-89C6-4BD5-9543-2490E83881D6}" srcOrd="0" destOrd="0" presId="urn:microsoft.com/office/officeart/2008/layout/NameandTitleOrganizationalChart"/>
    <dgm:cxn modelId="{9DEE5200-29CF-4CE3-9665-F19AED922C2C}" type="presParOf" srcId="{523AFEE6-89C6-4BD5-9543-2490E83881D6}" destId="{A87AE619-5467-4DFD-8001-954F75068BD1}" srcOrd="0" destOrd="0" presId="urn:microsoft.com/office/officeart/2008/layout/NameandTitleOrganizationalChart"/>
    <dgm:cxn modelId="{1ABF18F5-2F03-4943-9AFE-C6C3005A2CBC}" type="presParOf" srcId="{523AFEE6-89C6-4BD5-9543-2490E83881D6}" destId="{DB8A2760-CA25-4F00-B06F-74AB326D2686}" srcOrd="1" destOrd="0" presId="urn:microsoft.com/office/officeart/2008/layout/NameandTitleOrganizationalChart"/>
    <dgm:cxn modelId="{0B730B9C-C065-41B5-9E07-F5B085418B5E}" type="presParOf" srcId="{523AFEE6-89C6-4BD5-9543-2490E83881D6}" destId="{09C3519B-0C20-4FB8-B90A-0CD44B5BB852}" srcOrd="2" destOrd="0" presId="urn:microsoft.com/office/officeart/2008/layout/NameandTitleOrganizationalChart"/>
    <dgm:cxn modelId="{DEB8F2F9-8EB6-45DA-9491-EA991B240BBF}" type="presParOf" srcId="{EAE09BE9-FF7B-4D27-98FC-505007419A0E}" destId="{82E700EC-632C-4531-8914-3E88E195D221}" srcOrd="1" destOrd="0" presId="urn:microsoft.com/office/officeart/2008/layout/NameandTitleOrganizationalChart"/>
    <dgm:cxn modelId="{9CC24A0B-9C9C-4FF4-9A3D-D2065D5D48DF}" type="presParOf" srcId="{EAE09BE9-FF7B-4D27-98FC-505007419A0E}" destId="{E0D048B9-825F-42D8-9C93-CE0318D74D6E}" srcOrd="2" destOrd="0" presId="urn:microsoft.com/office/officeart/2008/layout/NameandTitleOrganizationalChart"/>
    <dgm:cxn modelId="{4E365CC8-62E7-43A9-BEBD-0F0AD67FDD28}" type="presParOf" srcId="{670FBB93-D725-4399-86CE-09E82FA7B631}" destId="{50719262-1007-49BC-952C-D45EA35EB298}" srcOrd="2" destOrd="0" presId="urn:microsoft.com/office/officeart/2008/layout/NameandTitleOrganizationalChart"/>
    <dgm:cxn modelId="{21FF32CA-E5EB-4E2C-B7FB-B88BFCF60BCE}" type="presParOf" srcId="{670FBB93-D725-4399-86CE-09E82FA7B631}" destId="{5CBE5916-07DA-4843-8420-B2561939E094}" srcOrd="3" destOrd="0" presId="urn:microsoft.com/office/officeart/2008/layout/NameandTitleOrganizationalChart"/>
    <dgm:cxn modelId="{1AFE25CC-C0AD-4812-BFAD-A25DAE1640F6}" type="presParOf" srcId="{5CBE5916-07DA-4843-8420-B2561939E094}" destId="{DF73AE12-B230-484E-9D71-E165E02173DD}" srcOrd="0" destOrd="0" presId="urn:microsoft.com/office/officeart/2008/layout/NameandTitleOrganizationalChart"/>
    <dgm:cxn modelId="{602E0FA1-783F-4552-9483-9257D4D825B7}" type="presParOf" srcId="{DF73AE12-B230-484E-9D71-E165E02173DD}" destId="{29897F6D-5163-4E25-AF84-8AA2EBA5B8AB}" srcOrd="0" destOrd="0" presId="urn:microsoft.com/office/officeart/2008/layout/NameandTitleOrganizationalChart"/>
    <dgm:cxn modelId="{19E9E8B6-981F-43B5-9F43-B1587D65AC71}" type="presParOf" srcId="{DF73AE12-B230-484E-9D71-E165E02173DD}" destId="{8692F539-920E-4F10-9C56-F1C81E96D78B}" srcOrd="1" destOrd="0" presId="urn:microsoft.com/office/officeart/2008/layout/NameandTitleOrganizationalChart"/>
    <dgm:cxn modelId="{678CF92B-68F8-468F-83E9-6818DB94704B}" type="presParOf" srcId="{DF73AE12-B230-484E-9D71-E165E02173DD}" destId="{AE26C29D-A4BA-4B19-888B-B62273C06CD3}" srcOrd="2" destOrd="0" presId="urn:microsoft.com/office/officeart/2008/layout/NameandTitleOrganizationalChart"/>
    <dgm:cxn modelId="{3D2189D8-663E-46D5-A231-A2B81E46E882}" type="presParOf" srcId="{5CBE5916-07DA-4843-8420-B2561939E094}" destId="{97FB8134-15D8-4DE1-B15D-8D9414498EF6}" srcOrd="1" destOrd="0" presId="urn:microsoft.com/office/officeart/2008/layout/NameandTitleOrganizationalChart"/>
    <dgm:cxn modelId="{97FF7C1D-FB1D-4EC1-B655-ACE4C21B4ED0}" type="presParOf" srcId="{5CBE5916-07DA-4843-8420-B2561939E094}" destId="{56069C55-7ACA-4330-83C3-010A44AB466B}" srcOrd="2" destOrd="0" presId="urn:microsoft.com/office/officeart/2008/layout/NameandTitleOrganizationalChart"/>
    <dgm:cxn modelId="{BBE1C1A9-D26A-41AC-89DB-8935A9761B7C}" type="presParOf" srcId="{670FBB93-D725-4399-86CE-09E82FA7B631}" destId="{C3BFAEBE-BDA3-4310-A2CA-F69A8804E578}" srcOrd="4" destOrd="0" presId="urn:microsoft.com/office/officeart/2008/layout/NameandTitleOrganizationalChart"/>
    <dgm:cxn modelId="{F3AFADB1-F056-4E46-B03B-1C3EC91E0778}" type="presParOf" srcId="{670FBB93-D725-4399-86CE-09E82FA7B631}" destId="{F04B8DFC-25C6-41A7-9351-9E4ABD2B421E}" srcOrd="5" destOrd="0" presId="urn:microsoft.com/office/officeart/2008/layout/NameandTitleOrganizationalChart"/>
    <dgm:cxn modelId="{D916538E-6529-4C16-A2EB-0211A6DCCFC1}" type="presParOf" srcId="{F04B8DFC-25C6-41A7-9351-9E4ABD2B421E}" destId="{0D5A38AA-D626-40F0-AFF7-BBCDCFCEAEDC}" srcOrd="0" destOrd="0" presId="urn:microsoft.com/office/officeart/2008/layout/NameandTitleOrganizationalChart"/>
    <dgm:cxn modelId="{A873033F-CE11-4840-9D9F-84177A281DD9}" type="presParOf" srcId="{0D5A38AA-D626-40F0-AFF7-BBCDCFCEAEDC}" destId="{5724BD97-8BC4-4611-9A36-35A507F4B29A}" srcOrd="0" destOrd="0" presId="urn:microsoft.com/office/officeart/2008/layout/NameandTitleOrganizationalChart"/>
    <dgm:cxn modelId="{44FC722E-E483-40B1-A56C-D444143FA162}" type="presParOf" srcId="{0D5A38AA-D626-40F0-AFF7-BBCDCFCEAEDC}" destId="{D201FEA6-BC4E-4B59-8FFB-709A0557B5A6}" srcOrd="1" destOrd="0" presId="urn:microsoft.com/office/officeart/2008/layout/NameandTitleOrganizationalChart"/>
    <dgm:cxn modelId="{6F7CEABA-3A8C-4E39-8E1B-FDFE25289898}" type="presParOf" srcId="{0D5A38AA-D626-40F0-AFF7-BBCDCFCEAEDC}" destId="{AC8B0ED1-66FB-458D-9323-85E8D370224A}" srcOrd="2" destOrd="0" presId="urn:microsoft.com/office/officeart/2008/layout/NameandTitleOrganizationalChart"/>
    <dgm:cxn modelId="{A78E149A-5C2C-4EFE-BB46-0BFE713439E3}" type="presParOf" srcId="{F04B8DFC-25C6-41A7-9351-9E4ABD2B421E}" destId="{9AFD5D8E-7AB1-444A-B3F2-36EE5772C0B2}" srcOrd="1" destOrd="0" presId="urn:microsoft.com/office/officeart/2008/layout/NameandTitleOrganizationalChart"/>
    <dgm:cxn modelId="{E0D923B8-C21C-4F2A-95FD-3BFD1F7E5B0B}" type="presParOf" srcId="{F04B8DFC-25C6-41A7-9351-9E4ABD2B421E}" destId="{B6636EFD-B8D3-4076-BFAC-E8D808E0E80D}" srcOrd="2" destOrd="0" presId="urn:microsoft.com/office/officeart/2008/layout/NameandTitleOrganizationalChart"/>
    <dgm:cxn modelId="{02C57EED-78A0-4C15-AFDE-195759C5E730}" type="presParOf" srcId="{44C95589-995F-46FF-9B54-2D8E094413A3}" destId="{F0F1DCB3-DE54-47B9-A743-0C6430767E1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0498B6A-A78A-48C7-9661-986AC8F0666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7DC8D-9081-4862-969D-C4740189CDCD}">
      <dgm:prSet phldrT="[Текст]" custT="1"/>
      <dgm:spPr/>
      <dgm:t>
        <a:bodyPr/>
        <a:lstStyle/>
        <a:p>
          <a:r>
            <a:rPr lang="ru-RU" sz="2800" b="1" dirty="0" smtClean="0"/>
            <a:t>ЦЕНОВОЕ ПРЕДЛОЖЕНИЕ НА 1 ЭТАПЕ</a:t>
          </a:r>
          <a:endParaRPr lang="ru-RU" sz="2800" b="1" dirty="0"/>
        </a:p>
      </dgm:t>
    </dgm:pt>
    <dgm:pt modelId="{5B48DA23-8DD6-4C87-8FAD-B7074576085C}" type="parTrans" cxnId="{F53ACFBE-D001-4A3C-BD09-1697049D9D2A}">
      <dgm:prSet/>
      <dgm:spPr/>
      <dgm:t>
        <a:bodyPr/>
        <a:lstStyle/>
        <a:p>
          <a:endParaRPr lang="ru-RU"/>
        </a:p>
      </dgm:t>
    </dgm:pt>
    <dgm:pt modelId="{ABF77904-9F08-499E-A2DD-6B2EC5812510}" type="sibTrans" cxnId="{F53ACFBE-D001-4A3C-BD09-1697049D9D2A}">
      <dgm:prSet/>
      <dgm:spPr/>
      <dgm:t>
        <a:bodyPr/>
        <a:lstStyle/>
        <a:p>
          <a:endParaRPr lang="ru-RU"/>
        </a:p>
      </dgm:t>
    </dgm:pt>
    <dgm:pt modelId="{24654015-A048-4A41-8596-795135321AE8}">
      <dgm:prSet phldrT="[Текст]"/>
      <dgm:spPr/>
      <dgm:t>
        <a:bodyPr/>
        <a:lstStyle/>
        <a:p>
          <a:r>
            <a:rPr lang="ru-RU" dirty="0" smtClean="0"/>
            <a:t>Объявление на портале не менее 15 календарных дней </a:t>
          </a:r>
          <a:endParaRPr lang="ru-RU" dirty="0"/>
        </a:p>
      </dgm:t>
    </dgm:pt>
    <dgm:pt modelId="{B39CFAC2-9906-4D10-B037-4A1D8C001963}" type="parTrans" cxnId="{5F79285F-73B9-49FF-A4F0-DD0030D22480}">
      <dgm:prSet/>
      <dgm:spPr/>
      <dgm:t>
        <a:bodyPr/>
        <a:lstStyle/>
        <a:p>
          <a:endParaRPr lang="ru-RU"/>
        </a:p>
      </dgm:t>
    </dgm:pt>
    <dgm:pt modelId="{75FB94B5-DC9B-490F-A10A-563A00DC093E}" type="sibTrans" cxnId="{5F79285F-73B9-49FF-A4F0-DD0030D22480}">
      <dgm:prSet/>
      <dgm:spPr/>
      <dgm:t>
        <a:bodyPr/>
        <a:lstStyle/>
        <a:p>
          <a:endParaRPr lang="ru-RU"/>
        </a:p>
      </dgm:t>
    </dgm:pt>
    <dgm:pt modelId="{C6D7A261-8898-4C40-B482-B6619D7C256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УСЛОВНАЯ СКИДКА ПО НОВЫМ ПРАВИЛАМ</a:t>
          </a:r>
          <a:endParaRPr lang="ru-RU" b="1" dirty="0">
            <a:solidFill>
              <a:schemeClr val="tx1"/>
            </a:solidFill>
          </a:endParaRPr>
        </a:p>
      </dgm:t>
    </dgm:pt>
    <dgm:pt modelId="{1FADD7A2-1742-44EB-B48C-89C6E9B0A4AB}" type="parTrans" cxnId="{88C60F91-DD12-45D9-B1E6-C7FF25CF3B1A}">
      <dgm:prSet/>
      <dgm:spPr/>
      <dgm:t>
        <a:bodyPr/>
        <a:lstStyle/>
        <a:p>
          <a:endParaRPr lang="ru-RU"/>
        </a:p>
      </dgm:t>
    </dgm:pt>
    <dgm:pt modelId="{4735F387-B5B0-4443-A686-805011FA8DE0}" type="sibTrans" cxnId="{88C60F91-DD12-45D9-B1E6-C7FF25CF3B1A}">
      <dgm:prSet/>
      <dgm:spPr/>
      <dgm:t>
        <a:bodyPr/>
        <a:lstStyle/>
        <a:p>
          <a:endParaRPr lang="ru-RU"/>
        </a:p>
      </dgm:t>
    </dgm:pt>
    <dgm:pt modelId="{B7C67837-6FAF-4FED-9D86-61AD15882A71}">
      <dgm:prSet phldrT="[Текст]"/>
      <dgm:spPr/>
      <dgm:t>
        <a:bodyPr/>
        <a:lstStyle/>
        <a:p>
          <a:endParaRPr lang="ru-RU" dirty="0"/>
        </a:p>
      </dgm:t>
    </dgm:pt>
    <dgm:pt modelId="{4493E6C2-CABA-46AD-A163-757A3839A7C5}" type="parTrans" cxnId="{F498DF37-7DC4-4E7C-8801-E54383024ABB}">
      <dgm:prSet/>
      <dgm:spPr/>
      <dgm:t>
        <a:bodyPr/>
        <a:lstStyle/>
        <a:p>
          <a:endParaRPr lang="ru-RU"/>
        </a:p>
      </dgm:t>
    </dgm:pt>
    <dgm:pt modelId="{C91D705B-58F9-438A-AB31-19B6840AB6FC}" type="sibTrans" cxnId="{F498DF37-7DC4-4E7C-8801-E54383024ABB}">
      <dgm:prSet/>
      <dgm:spPr/>
      <dgm:t>
        <a:bodyPr/>
        <a:lstStyle/>
        <a:p>
          <a:endParaRPr lang="ru-RU"/>
        </a:p>
      </dgm:t>
    </dgm:pt>
    <dgm:pt modelId="{B70CDE3B-AB7A-43F8-AD54-E47765FE2E35}">
      <dgm:prSet phldrT="[Текст]"/>
      <dgm:spPr/>
      <dgm:t>
        <a:bodyPr/>
        <a:lstStyle/>
        <a:p>
          <a:r>
            <a:rPr lang="ru-RU" b="1" dirty="0" smtClean="0"/>
            <a:t>ПРЕДВАРИТЕЛЬНОЕ ОБСУЖДЕНИЕ ПРОЕКТА </a:t>
          </a:r>
        </a:p>
        <a:p>
          <a:r>
            <a:rPr lang="ru-RU" b="1" dirty="0" smtClean="0"/>
            <a:t>КОНКУРСНОЙ ДОКУМЕНТАЦИИ (5 рабочих дней)</a:t>
          </a:r>
          <a:endParaRPr lang="ru-RU" b="1" dirty="0"/>
        </a:p>
      </dgm:t>
    </dgm:pt>
    <dgm:pt modelId="{1FC6D445-58CA-4DF6-A612-D68CFF6A0E61}" type="parTrans" cxnId="{46AFE2FC-8D61-4138-8C03-FCC2F468BD36}">
      <dgm:prSet/>
      <dgm:spPr/>
      <dgm:t>
        <a:bodyPr/>
        <a:lstStyle/>
        <a:p>
          <a:endParaRPr lang="ru-RU"/>
        </a:p>
      </dgm:t>
    </dgm:pt>
    <dgm:pt modelId="{903C03B9-7BAE-4B49-95A1-6191E2935A1D}" type="sibTrans" cxnId="{46AFE2FC-8D61-4138-8C03-FCC2F468BD36}">
      <dgm:prSet/>
      <dgm:spPr/>
      <dgm:t>
        <a:bodyPr/>
        <a:lstStyle/>
        <a:p>
          <a:endParaRPr lang="ru-RU"/>
        </a:p>
      </dgm:t>
    </dgm:pt>
    <dgm:pt modelId="{A66A05EB-8A4E-4395-852B-0FDA605C0BFE}">
      <dgm:prSet phldrT="[Текст]" custT="1"/>
      <dgm:spPr/>
      <dgm:t>
        <a:bodyPr/>
        <a:lstStyle/>
        <a:p>
          <a:endParaRPr lang="ru-RU" sz="2000" b="1" dirty="0" smtClean="0"/>
        </a:p>
        <a:p>
          <a:r>
            <a:rPr lang="ru-RU" sz="2000" b="1" dirty="0" smtClean="0"/>
            <a:t>Обеспечение заявки 1% от выделенной суммы (ст.25)</a:t>
          </a:r>
        </a:p>
        <a:p>
          <a:endParaRPr lang="ru-RU" sz="2000" b="1" dirty="0"/>
        </a:p>
      </dgm:t>
    </dgm:pt>
    <dgm:pt modelId="{6B936273-D913-4280-9CBD-CCD8A21061FA}" type="sibTrans" cxnId="{D1AE8BB5-BE85-4ED9-BAF8-1C81B716CD07}">
      <dgm:prSet/>
      <dgm:spPr/>
      <dgm:t>
        <a:bodyPr/>
        <a:lstStyle/>
        <a:p>
          <a:endParaRPr lang="ru-RU"/>
        </a:p>
      </dgm:t>
    </dgm:pt>
    <dgm:pt modelId="{13FD6C22-8C0E-44C5-9B0B-8662D2950E1C}" type="parTrans" cxnId="{D1AE8BB5-BE85-4ED9-BAF8-1C81B716CD07}">
      <dgm:prSet/>
      <dgm:spPr/>
      <dgm:t>
        <a:bodyPr/>
        <a:lstStyle/>
        <a:p>
          <a:endParaRPr lang="ru-RU"/>
        </a:p>
      </dgm:t>
    </dgm:pt>
    <dgm:pt modelId="{B536899A-888D-4BA4-963D-8C46060F3882}">
      <dgm:prSet/>
      <dgm:spPr/>
      <dgm:t>
        <a:bodyPr/>
        <a:lstStyle/>
        <a:p>
          <a:r>
            <a:rPr lang="ru-RU" b="1" dirty="0" smtClean="0"/>
            <a:t>АНТИДЕМПИНГОВЫЕ МЕРЫ</a:t>
          </a:r>
          <a:endParaRPr lang="ru-RU" b="1" dirty="0"/>
        </a:p>
      </dgm:t>
    </dgm:pt>
    <dgm:pt modelId="{22B7C7D0-1FDC-4260-B6F7-B501DFFF7FCF}" type="parTrans" cxnId="{43E1C9BF-A696-4C47-92B1-3BBA75F009E2}">
      <dgm:prSet/>
      <dgm:spPr/>
      <dgm:t>
        <a:bodyPr/>
        <a:lstStyle/>
        <a:p>
          <a:endParaRPr lang="ru-RU"/>
        </a:p>
      </dgm:t>
    </dgm:pt>
    <dgm:pt modelId="{BBF29243-D6FD-4E39-892E-2A609ADE359D}" type="sibTrans" cxnId="{43E1C9BF-A696-4C47-92B1-3BBA75F009E2}">
      <dgm:prSet/>
      <dgm:spPr/>
      <dgm:t>
        <a:bodyPr/>
        <a:lstStyle/>
        <a:p>
          <a:endParaRPr lang="ru-RU"/>
        </a:p>
      </dgm:t>
    </dgm:pt>
    <dgm:pt modelId="{E79B04EF-868E-4F47-BD68-0582980205DF}">
      <dgm:prSet custT="1"/>
      <dgm:spPr/>
      <dgm:t>
        <a:bodyPr/>
        <a:lstStyle/>
        <a:p>
          <a:r>
            <a:rPr lang="ru-RU" sz="2400" b="1" dirty="0" smtClean="0"/>
            <a:t>КОНКУРС (ст.20-29 Закона о ГЗ)</a:t>
          </a:r>
          <a:endParaRPr lang="ru-RU" sz="2400" b="1" dirty="0"/>
        </a:p>
      </dgm:t>
    </dgm:pt>
    <dgm:pt modelId="{EEE58192-E2FF-4EF3-8D62-1E5F9379DF1A}" type="parTrans" cxnId="{EBC48D51-7C60-41CB-8EB3-0E6820720612}">
      <dgm:prSet/>
      <dgm:spPr/>
      <dgm:t>
        <a:bodyPr/>
        <a:lstStyle/>
        <a:p>
          <a:endParaRPr lang="ru-RU"/>
        </a:p>
      </dgm:t>
    </dgm:pt>
    <dgm:pt modelId="{6EBE1117-3814-44FE-9DD4-78EE609471E2}" type="sibTrans" cxnId="{EBC48D51-7C60-41CB-8EB3-0E6820720612}">
      <dgm:prSet/>
      <dgm:spPr/>
      <dgm:t>
        <a:bodyPr/>
        <a:lstStyle/>
        <a:p>
          <a:endParaRPr lang="ru-RU"/>
        </a:p>
      </dgm:t>
    </dgm:pt>
    <dgm:pt modelId="{9CA894CC-C8B0-4069-990F-A6F5DB552633}" type="pres">
      <dgm:prSet presAssocID="{D0498B6A-A78A-48C7-9661-986AC8F066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438D6F-038C-4853-BDD1-5738661DA11B}" type="pres">
      <dgm:prSet presAssocID="{24654015-A048-4A41-8596-795135321AE8}" presName="boxAndChildren" presStyleCnt="0"/>
      <dgm:spPr/>
    </dgm:pt>
    <dgm:pt modelId="{CF504959-B816-4504-9113-2401AA66C29F}" type="pres">
      <dgm:prSet presAssocID="{24654015-A048-4A41-8596-795135321AE8}" presName="parentTextBox" presStyleLbl="node1" presStyleIdx="0" presStyleCnt="5"/>
      <dgm:spPr/>
      <dgm:t>
        <a:bodyPr/>
        <a:lstStyle/>
        <a:p>
          <a:endParaRPr lang="ru-RU"/>
        </a:p>
      </dgm:t>
    </dgm:pt>
    <dgm:pt modelId="{ECEE7DE3-D6DE-4F19-81F8-76E416072CC1}" type="pres">
      <dgm:prSet presAssocID="{24654015-A048-4A41-8596-795135321AE8}" presName="entireBox" presStyleLbl="node1" presStyleIdx="0" presStyleCnt="5"/>
      <dgm:spPr/>
      <dgm:t>
        <a:bodyPr/>
        <a:lstStyle/>
        <a:p>
          <a:endParaRPr lang="ru-RU"/>
        </a:p>
      </dgm:t>
    </dgm:pt>
    <dgm:pt modelId="{6DA31740-7CDB-4359-84DF-49100E5BBB04}" type="pres">
      <dgm:prSet presAssocID="{24654015-A048-4A41-8596-795135321AE8}" presName="descendantBox" presStyleCnt="0"/>
      <dgm:spPr/>
    </dgm:pt>
    <dgm:pt modelId="{AE115D84-9883-412A-A268-792C94D39A9F}" type="pres">
      <dgm:prSet presAssocID="{C6D7A261-8898-4C40-B482-B6619D7C256B}" presName="childTextBox" presStyleLbl="fgAccFollowNode1" presStyleIdx="0" presStyleCnt="3" custScaleX="157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3D668-F7A0-40BD-9E4C-728EEA1205B8}" type="pres">
      <dgm:prSet presAssocID="{B7C67837-6FAF-4FED-9D86-61AD15882A71}" presName="childTextBox" presStyleLbl="fgAccFollowNode1" presStyleIdx="1" presStyleCnt="3" custFlipHor="1" custScaleX="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0B485-0A24-4209-ADD5-9A9B8AA26DE2}" type="pres">
      <dgm:prSet presAssocID="{6B936273-D913-4280-9CBD-CCD8A21061FA}" presName="sp" presStyleCnt="0"/>
      <dgm:spPr/>
    </dgm:pt>
    <dgm:pt modelId="{6CAF3238-F8B4-498D-95BD-F773C9D08C00}" type="pres">
      <dgm:prSet presAssocID="{A66A05EB-8A4E-4395-852B-0FDA605C0BFE}" presName="arrowAndChildren" presStyleCnt="0"/>
      <dgm:spPr/>
    </dgm:pt>
    <dgm:pt modelId="{CF2E921E-A5AD-47F7-83B6-1194B210BAB6}" type="pres">
      <dgm:prSet presAssocID="{A66A05EB-8A4E-4395-852B-0FDA605C0BFE}" presName="parentTextArrow" presStyleLbl="node1" presStyleIdx="0" presStyleCnt="5"/>
      <dgm:spPr/>
      <dgm:t>
        <a:bodyPr/>
        <a:lstStyle/>
        <a:p>
          <a:endParaRPr lang="ru-RU"/>
        </a:p>
      </dgm:t>
    </dgm:pt>
    <dgm:pt modelId="{B79E12A8-8E4C-4DA8-AE43-CECA9E777484}" type="pres">
      <dgm:prSet presAssocID="{A66A05EB-8A4E-4395-852B-0FDA605C0BFE}" presName="arrow" presStyleLbl="node1" presStyleIdx="1" presStyleCnt="5"/>
      <dgm:spPr/>
      <dgm:t>
        <a:bodyPr/>
        <a:lstStyle/>
        <a:p>
          <a:endParaRPr lang="ru-RU"/>
        </a:p>
      </dgm:t>
    </dgm:pt>
    <dgm:pt modelId="{0BED0E86-C83F-45C7-8AD5-5FF4C04F2A64}" type="pres">
      <dgm:prSet presAssocID="{A66A05EB-8A4E-4395-852B-0FDA605C0BFE}" presName="descendantArrow" presStyleCnt="0"/>
      <dgm:spPr/>
    </dgm:pt>
    <dgm:pt modelId="{49772A17-E368-4F66-A6F0-62C322868D37}" type="pres">
      <dgm:prSet presAssocID="{B536899A-888D-4BA4-963D-8C46060F3882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F7EE7-5E04-4679-AC41-C416FB261A12}" type="pres">
      <dgm:prSet presAssocID="{903C03B9-7BAE-4B49-95A1-6191E2935A1D}" presName="sp" presStyleCnt="0"/>
      <dgm:spPr/>
    </dgm:pt>
    <dgm:pt modelId="{9569709D-E797-4100-A87E-14B12F34B7D3}" type="pres">
      <dgm:prSet presAssocID="{B70CDE3B-AB7A-43F8-AD54-E47765FE2E35}" presName="arrowAndChildren" presStyleCnt="0"/>
      <dgm:spPr/>
    </dgm:pt>
    <dgm:pt modelId="{AD21B147-B2BD-4800-8577-54431E2DA4D7}" type="pres">
      <dgm:prSet presAssocID="{B70CDE3B-AB7A-43F8-AD54-E47765FE2E35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3624C523-0694-406A-A25D-B4840E5AD34F}" type="pres">
      <dgm:prSet presAssocID="{ABF77904-9F08-499E-A2DD-6B2EC5812510}" presName="sp" presStyleCnt="0"/>
      <dgm:spPr/>
    </dgm:pt>
    <dgm:pt modelId="{A168405F-8D65-43BA-B3FD-869CE9930AEC}" type="pres">
      <dgm:prSet presAssocID="{3667DC8D-9081-4862-969D-C4740189CDCD}" presName="arrowAndChildren" presStyleCnt="0"/>
      <dgm:spPr/>
    </dgm:pt>
    <dgm:pt modelId="{FB911F61-3B6B-4159-95BF-DE63D51AFC78}" type="pres">
      <dgm:prSet presAssocID="{3667DC8D-9081-4862-969D-C4740189CDCD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C9B23857-50B4-4D89-900F-870EA1EF09B5}" type="pres">
      <dgm:prSet presAssocID="{6EBE1117-3814-44FE-9DD4-78EE609471E2}" presName="sp" presStyleCnt="0"/>
      <dgm:spPr/>
    </dgm:pt>
    <dgm:pt modelId="{37153747-3969-4323-966E-F27299F2D070}" type="pres">
      <dgm:prSet presAssocID="{E79B04EF-868E-4F47-BD68-0582980205DF}" presName="arrowAndChildren" presStyleCnt="0"/>
      <dgm:spPr/>
    </dgm:pt>
    <dgm:pt modelId="{8033920F-AB27-467F-9DE6-E683254818E5}" type="pres">
      <dgm:prSet presAssocID="{E79B04EF-868E-4F47-BD68-0582980205DF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97AA45C2-20FC-4B9A-90E7-7B598829D336}" type="presOf" srcId="{A66A05EB-8A4E-4395-852B-0FDA605C0BFE}" destId="{B79E12A8-8E4C-4DA8-AE43-CECA9E777484}" srcOrd="1" destOrd="0" presId="urn:microsoft.com/office/officeart/2005/8/layout/process4"/>
    <dgm:cxn modelId="{D1AE8BB5-BE85-4ED9-BAF8-1C81B716CD07}" srcId="{D0498B6A-A78A-48C7-9661-986AC8F06664}" destId="{A66A05EB-8A4E-4395-852B-0FDA605C0BFE}" srcOrd="3" destOrd="0" parTransId="{13FD6C22-8C0E-44C5-9B0B-8662D2950E1C}" sibTransId="{6B936273-D913-4280-9CBD-CCD8A21061FA}"/>
    <dgm:cxn modelId="{427E81F4-6FA1-46F8-AD92-1C2E068D0970}" type="presOf" srcId="{B536899A-888D-4BA4-963D-8C46060F3882}" destId="{49772A17-E368-4F66-A6F0-62C322868D37}" srcOrd="0" destOrd="0" presId="urn:microsoft.com/office/officeart/2005/8/layout/process4"/>
    <dgm:cxn modelId="{F5DF6FDD-9F94-4D8A-8A8E-3EE86ABEB433}" type="presOf" srcId="{B7C67837-6FAF-4FED-9D86-61AD15882A71}" destId="{EFA3D668-F7A0-40BD-9E4C-728EEA1205B8}" srcOrd="0" destOrd="0" presId="urn:microsoft.com/office/officeart/2005/8/layout/process4"/>
    <dgm:cxn modelId="{E0AF936A-6486-41F1-B1F6-5C699611C246}" type="presOf" srcId="{24654015-A048-4A41-8596-795135321AE8}" destId="{CF504959-B816-4504-9113-2401AA66C29F}" srcOrd="0" destOrd="0" presId="urn:microsoft.com/office/officeart/2005/8/layout/process4"/>
    <dgm:cxn modelId="{43E1C9BF-A696-4C47-92B1-3BBA75F009E2}" srcId="{A66A05EB-8A4E-4395-852B-0FDA605C0BFE}" destId="{B536899A-888D-4BA4-963D-8C46060F3882}" srcOrd="0" destOrd="0" parTransId="{22B7C7D0-1FDC-4260-B6F7-B501DFFF7FCF}" sibTransId="{BBF29243-D6FD-4E39-892E-2A609ADE359D}"/>
    <dgm:cxn modelId="{D374162E-299D-4873-865E-F8FC8D137E8E}" type="presOf" srcId="{A66A05EB-8A4E-4395-852B-0FDA605C0BFE}" destId="{CF2E921E-A5AD-47F7-83B6-1194B210BAB6}" srcOrd="0" destOrd="0" presId="urn:microsoft.com/office/officeart/2005/8/layout/process4"/>
    <dgm:cxn modelId="{F53ACFBE-D001-4A3C-BD09-1697049D9D2A}" srcId="{D0498B6A-A78A-48C7-9661-986AC8F06664}" destId="{3667DC8D-9081-4862-969D-C4740189CDCD}" srcOrd="1" destOrd="0" parTransId="{5B48DA23-8DD6-4C87-8FAD-B7074576085C}" sibTransId="{ABF77904-9F08-499E-A2DD-6B2EC5812510}"/>
    <dgm:cxn modelId="{46AFE2FC-8D61-4138-8C03-FCC2F468BD36}" srcId="{D0498B6A-A78A-48C7-9661-986AC8F06664}" destId="{B70CDE3B-AB7A-43F8-AD54-E47765FE2E35}" srcOrd="2" destOrd="0" parTransId="{1FC6D445-58CA-4DF6-A612-D68CFF6A0E61}" sibTransId="{903C03B9-7BAE-4B49-95A1-6191E2935A1D}"/>
    <dgm:cxn modelId="{F31F4EF0-BB74-4B14-B57A-E94CFDBDFE23}" type="presOf" srcId="{D0498B6A-A78A-48C7-9661-986AC8F06664}" destId="{9CA894CC-C8B0-4069-990F-A6F5DB552633}" srcOrd="0" destOrd="0" presId="urn:microsoft.com/office/officeart/2005/8/layout/process4"/>
    <dgm:cxn modelId="{1B73F590-F2DA-46A3-AB24-DD679CEB4F6A}" type="presOf" srcId="{3667DC8D-9081-4862-969D-C4740189CDCD}" destId="{FB911F61-3B6B-4159-95BF-DE63D51AFC78}" srcOrd="0" destOrd="0" presId="urn:microsoft.com/office/officeart/2005/8/layout/process4"/>
    <dgm:cxn modelId="{F498DF37-7DC4-4E7C-8801-E54383024ABB}" srcId="{24654015-A048-4A41-8596-795135321AE8}" destId="{B7C67837-6FAF-4FED-9D86-61AD15882A71}" srcOrd="1" destOrd="0" parTransId="{4493E6C2-CABA-46AD-A163-757A3839A7C5}" sibTransId="{C91D705B-58F9-438A-AB31-19B6840AB6FC}"/>
    <dgm:cxn modelId="{D733D01A-6CF4-4B6D-BD49-D289936BAAD0}" type="presOf" srcId="{24654015-A048-4A41-8596-795135321AE8}" destId="{ECEE7DE3-D6DE-4F19-81F8-76E416072CC1}" srcOrd="1" destOrd="0" presId="urn:microsoft.com/office/officeart/2005/8/layout/process4"/>
    <dgm:cxn modelId="{D5971082-EF3D-46AC-9D3B-6EB99FD397BE}" type="presOf" srcId="{C6D7A261-8898-4C40-B482-B6619D7C256B}" destId="{AE115D84-9883-412A-A268-792C94D39A9F}" srcOrd="0" destOrd="0" presId="urn:microsoft.com/office/officeart/2005/8/layout/process4"/>
    <dgm:cxn modelId="{BA6695A4-0D97-439E-A714-BA12AB3F262F}" type="presOf" srcId="{E79B04EF-868E-4F47-BD68-0582980205DF}" destId="{8033920F-AB27-467F-9DE6-E683254818E5}" srcOrd="0" destOrd="0" presId="urn:microsoft.com/office/officeart/2005/8/layout/process4"/>
    <dgm:cxn modelId="{88C60F91-DD12-45D9-B1E6-C7FF25CF3B1A}" srcId="{24654015-A048-4A41-8596-795135321AE8}" destId="{C6D7A261-8898-4C40-B482-B6619D7C256B}" srcOrd="0" destOrd="0" parTransId="{1FADD7A2-1742-44EB-B48C-89C6E9B0A4AB}" sibTransId="{4735F387-B5B0-4443-A686-805011FA8DE0}"/>
    <dgm:cxn modelId="{0E580CA3-7B4A-4A0A-ABE1-8114AD53E1D5}" type="presOf" srcId="{B70CDE3B-AB7A-43F8-AD54-E47765FE2E35}" destId="{AD21B147-B2BD-4800-8577-54431E2DA4D7}" srcOrd="0" destOrd="0" presId="urn:microsoft.com/office/officeart/2005/8/layout/process4"/>
    <dgm:cxn modelId="{EBC48D51-7C60-41CB-8EB3-0E6820720612}" srcId="{D0498B6A-A78A-48C7-9661-986AC8F06664}" destId="{E79B04EF-868E-4F47-BD68-0582980205DF}" srcOrd="0" destOrd="0" parTransId="{EEE58192-E2FF-4EF3-8D62-1E5F9379DF1A}" sibTransId="{6EBE1117-3814-44FE-9DD4-78EE609471E2}"/>
    <dgm:cxn modelId="{5F79285F-73B9-49FF-A4F0-DD0030D22480}" srcId="{D0498B6A-A78A-48C7-9661-986AC8F06664}" destId="{24654015-A048-4A41-8596-795135321AE8}" srcOrd="4" destOrd="0" parTransId="{B39CFAC2-9906-4D10-B037-4A1D8C001963}" sibTransId="{75FB94B5-DC9B-490F-A10A-563A00DC093E}"/>
    <dgm:cxn modelId="{F21D312E-2E8C-4153-A54C-7E0ED578F54A}" type="presParOf" srcId="{9CA894CC-C8B0-4069-990F-A6F5DB552633}" destId="{B4438D6F-038C-4853-BDD1-5738661DA11B}" srcOrd="0" destOrd="0" presId="urn:microsoft.com/office/officeart/2005/8/layout/process4"/>
    <dgm:cxn modelId="{74DA72AB-33F0-4B65-B7BF-1E564FC81729}" type="presParOf" srcId="{B4438D6F-038C-4853-BDD1-5738661DA11B}" destId="{CF504959-B816-4504-9113-2401AA66C29F}" srcOrd="0" destOrd="0" presId="urn:microsoft.com/office/officeart/2005/8/layout/process4"/>
    <dgm:cxn modelId="{9B5B176B-7530-423E-BCB0-1F76AC0777D0}" type="presParOf" srcId="{B4438D6F-038C-4853-BDD1-5738661DA11B}" destId="{ECEE7DE3-D6DE-4F19-81F8-76E416072CC1}" srcOrd="1" destOrd="0" presId="urn:microsoft.com/office/officeart/2005/8/layout/process4"/>
    <dgm:cxn modelId="{5601CDF3-22E8-4BFE-82D1-51ED8B5F039D}" type="presParOf" srcId="{B4438D6F-038C-4853-BDD1-5738661DA11B}" destId="{6DA31740-7CDB-4359-84DF-49100E5BBB04}" srcOrd="2" destOrd="0" presId="urn:microsoft.com/office/officeart/2005/8/layout/process4"/>
    <dgm:cxn modelId="{E148C492-B421-4DBB-B7DA-C70E58515126}" type="presParOf" srcId="{6DA31740-7CDB-4359-84DF-49100E5BBB04}" destId="{AE115D84-9883-412A-A268-792C94D39A9F}" srcOrd="0" destOrd="0" presId="urn:microsoft.com/office/officeart/2005/8/layout/process4"/>
    <dgm:cxn modelId="{404C6459-62A5-4949-B3C4-FFF8499D1865}" type="presParOf" srcId="{6DA31740-7CDB-4359-84DF-49100E5BBB04}" destId="{EFA3D668-F7A0-40BD-9E4C-728EEA1205B8}" srcOrd="1" destOrd="0" presId="urn:microsoft.com/office/officeart/2005/8/layout/process4"/>
    <dgm:cxn modelId="{5A1BF177-55B1-45C1-9062-652D942146B5}" type="presParOf" srcId="{9CA894CC-C8B0-4069-990F-A6F5DB552633}" destId="{3D30B485-0A24-4209-ADD5-9A9B8AA26DE2}" srcOrd="1" destOrd="0" presId="urn:microsoft.com/office/officeart/2005/8/layout/process4"/>
    <dgm:cxn modelId="{CC6C2A22-A7AD-4AD2-937D-1EE62C2C0EF0}" type="presParOf" srcId="{9CA894CC-C8B0-4069-990F-A6F5DB552633}" destId="{6CAF3238-F8B4-498D-95BD-F773C9D08C00}" srcOrd="2" destOrd="0" presId="urn:microsoft.com/office/officeart/2005/8/layout/process4"/>
    <dgm:cxn modelId="{642DF081-0891-41EF-9BCF-FCD467ACEDBD}" type="presParOf" srcId="{6CAF3238-F8B4-498D-95BD-F773C9D08C00}" destId="{CF2E921E-A5AD-47F7-83B6-1194B210BAB6}" srcOrd="0" destOrd="0" presId="urn:microsoft.com/office/officeart/2005/8/layout/process4"/>
    <dgm:cxn modelId="{D578DD82-E4D1-4BC4-A314-52EB68EAEC6F}" type="presParOf" srcId="{6CAF3238-F8B4-498D-95BD-F773C9D08C00}" destId="{B79E12A8-8E4C-4DA8-AE43-CECA9E777484}" srcOrd="1" destOrd="0" presId="urn:microsoft.com/office/officeart/2005/8/layout/process4"/>
    <dgm:cxn modelId="{9BEE8D65-7588-496F-B982-6544A99D2A61}" type="presParOf" srcId="{6CAF3238-F8B4-498D-95BD-F773C9D08C00}" destId="{0BED0E86-C83F-45C7-8AD5-5FF4C04F2A64}" srcOrd="2" destOrd="0" presId="urn:microsoft.com/office/officeart/2005/8/layout/process4"/>
    <dgm:cxn modelId="{79E2AD9E-4354-453C-9157-07EB1E93BFF0}" type="presParOf" srcId="{0BED0E86-C83F-45C7-8AD5-5FF4C04F2A64}" destId="{49772A17-E368-4F66-A6F0-62C322868D37}" srcOrd="0" destOrd="0" presId="urn:microsoft.com/office/officeart/2005/8/layout/process4"/>
    <dgm:cxn modelId="{CD575C1B-8B8E-40AA-8465-752CE55D6768}" type="presParOf" srcId="{9CA894CC-C8B0-4069-990F-A6F5DB552633}" destId="{8D0F7EE7-5E04-4679-AC41-C416FB261A12}" srcOrd="3" destOrd="0" presId="urn:microsoft.com/office/officeart/2005/8/layout/process4"/>
    <dgm:cxn modelId="{40029B3D-B82B-4035-AED6-4839E9FC3C0A}" type="presParOf" srcId="{9CA894CC-C8B0-4069-990F-A6F5DB552633}" destId="{9569709D-E797-4100-A87E-14B12F34B7D3}" srcOrd="4" destOrd="0" presId="urn:microsoft.com/office/officeart/2005/8/layout/process4"/>
    <dgm:cxn modelId="{836BF060-4107-4240-93C0-2B29C0A6C11E}" type="presParOf" srcId="{9569709D-E797-4100-A87E-14B12F34B7D3}" destId="{AD21B147-B2BD-4800-8577-54431E2DA4D7}" srcOrd="0" destOrd="0" presId="urn:microsoft.com/office/officeart/2005/8/layout/process4"/>
    <dgm:cxn modelId="{B3D06A64-D01C-4ECA-9138-EA8F161B8970}" type="presParOf" srcId="{9CA894CC-C8B0-4069-990F-A6F5DB552633}" destId="{3624C523-0694-406A-A25D-B4840E5AD34F}" srcOrd="5" destOrd="0" presId="urn:microsoft.com/office/officeart/2005/8/layout/process4"/>
    <dgm:cxn modelId="{9C8B6AE1-7860-4076-B9CE-BEC4CADDD3F3}" type="presParOf" srcId="{9CA894CC-C8B0-4069-990F-A6F5DB552633}" destId="{A168405F-8D65-43BA-B3FD-869CE9930AEC}" srcOrd="6" destOrd="0" presId="urn:microsoft.com/office/officeart/2005/8/layout/process4"/>
    <dgm:cxn modelId="{04CBA126-0DF3-4B39-9039-D7CEA854CB90}" type="presParOf" srcId="{A168405F-8D65-43BA-B3FD-869CE9930AEC}" destId="{FB911F61-3B6B-4159-95BF-DE63D51AFC78}" srcOrd="0" destOrd="0" presId="urn:microsoft.com/office/officeart/2005/8/layout/process4"/>
    <dgm:cxn modelId="{27035883-D47D-4444-9CB7-F3C7DD4BD034}" type="presParOf" srcId="{9CA894CC-C8B0-4069-990F-A6F5DB552633}" destId="{C9B23857-50B4-4D89-900F-870EA1EF09B5}" srcOrd="7" destOrd="0" presId="urn:microsoft.com/office/officeart/2005/8/layout/process4"/>
    <dgm:cxn modelId="{F1925CFD-B051-497B-9D6C-E938C0442242}" type="presParOf" srcId="{9CA894CC-C8B0-4069-990F-A6F5DB552633}" destId="{37153747-3969-4323-966E-F27299F2D070}" srcOrd="8" destOrd="0" presId="urn:microsoft.com/office/officeart/2005/8/layout/process4"/>
    <dgm:cxn modelId="{90ED587F-36B2-45E0-A878-8870DE415258}" type="presParOf" srcId="{37153747-3969-4323-966E-F27299F2D070}" destId="{8033920F-AB27-467F-9DE6-E683254818E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0498B6A-A78A-48C7-9661-986AC8F0666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7DC8D-9081-4862-969D-C4740189CDCD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 smtClean="0"/>
            <a:t>АУКЦИОН (ст.32-35 Закона о ГЗ)</a:t>
          </a:r>
          <a:endParaRPr lang="ru-RU" sz="2800" b="1" dirty="0"/>
        </a:p>
      </dgm:t>
    </dgm:pt>
    <dgm:pt modelId="{5B48DA23-8DD6-4C87-8FAD-B7074576085C}" type="parTrans" cxnId="{F53ACFBE-D001-4A3C-BD09-1697049D9D2A}">
      <dgm:prSet/>
      <dgm:spPr/>
      <dgm:t>
        <a:bodyPr/>
        <a:lstStyle/>
        <a:p>
          <a:endParaRPr lang="ru-RU"/>
        </a:p>
      </dgm:t>
    </dgm:pt>
    <dgm:pt modelId="{ABF77904-9F08-499E-A2DD-6B2EC5812510}" type="sibTrans" cxnId="{F53ACFBE-D001-4A3C-BD09-1697049D9D2A}">
      <dgm:prSet/>
      <dgm:spPr/>
      <dgm:t>
        <a:bodyPr/>
        <a:lstStyle/>
        <a:p>
          <a:endParaRPr lang="ru-RU"/>
        </a:p>
      </dgm:t>
    </dgm:pt>
    <dgm:pt modelId="{598B3504-E3C0-4B05-BEC0-945420917D9B}">
      <dgm:prSet phldrT="[Текст]"/>
      <dgm:spPr/>
      <dgm:t>
        <a:bodyPr/>
        <a:lstStyle/>
        <a:p>
          <a:r>
            <a:rPr lang="ru-RU" dirty="0" smtClean="0"/>
            <a:t>Любая сумма</a:t>
          </a:r>
          <a:endParaRPr lang="ru-RU" dirty="0"/>
        </a:p>
      </dgm:t>
    </dgm:pt>
    <dgm:pt modelId="{EF5525DA-27C7-4C64-9C55-DCE2065CF5E4}" type="parTrans" cxnId="{CD336BC1-AF53-4FC2-A734-1B5B1C703958}">
      <dgm:prSet/>
      <dgm:spPr/>
      <dgm:t>
        <a:bodyPr/>
        <a:lstStyle/>
        <a:p>
          <a:endParaRPr lang="ru-RU"/>
        </a:p>
      </dgm:t>
    </dgm:pt>
    <dgm:pt modelId="{950A3F1E-2F84-4B34-8952-67B7A1030658}" type="sibTrans" cxnId="{CD336BC1-AF53-4FC2-A734-1B5B1C703958}">
      <dgm:prSet/>
      <dgm:spPr/>
      <dgm:t>
        <a:bodyPr/>
        <a:lstStyle/>
        <a:p>
          <a:endParaRPr lang="ru-RU"/>
        </a:p>
      </dgm:t>
    </dgm:pt>
    <dgm:pt modelId="{026DDEC4-6043-4DA2-8DF2-7AD1140FB102}">
      <dgm:prSet phldrT="[Текст]"/>
      <dgm:spPr/>
      <dgm:t>
        <a:bodyPr/>
        <a:lstStyle/>
        <a:p>
          <a:r>
            <a:rPr lang="ru-RU" dirty="0" smtClean="0"/>
            <a:t>1 лот ТОВАР</a:t>
          </a:r>
          <a:endParaRPr lang="ru-RU" dirty="0"/>
        </a:p>
      </dgm:t>
    </dgm:pt>
    <dgm:pt modelId="{14DD2B9D-BFFC-4B03-97E0-E689DAB404DE}" type="parTrans" cxnId="{AFABDD63-D899-41D9-9161-AE0CD0585542}">
      <dgm:prSet/>
      <dgm:spPr/>
      <dgm:t>
        <a:bodyPr/>
        <a:lstStyle/>
        <a:p>
          <a:endParaRPr lang="ru-RU"/>
        </a:p>
      </dgm:t>
    </dgm:pt>
    <dgm:pt modelId="{3CE45E29-74BA-4C6F-816C-2802093E374F}" type="sibTrans" cxnId="{AFABDD63-D899-41D9-9161-AE0CD0585542}">
      <dgm:prSet/>
      <dgm:spPr/>
      <dgm:t>
        <a:bodyPr/>
        <a:lstStyle/>
        <a:p>
          <a:endParaRPr lang="ru-RU"/>
        </a:p>
      </dgm:t>
    </dgm:pt>
    <dgm:pt modelId="{973C1B7A-6DB2-4406-9CA3-292169089E8D}">
      <dgm:prSet phldrT="[Текст]"/>
      <dgm:spPr/>
      <dgm:t>
        <a:bodyPr/>
        <a:lstStyle/>
        <a:p>
          <a:r>
            <a:rPr lang="ru-RU" dirty="0" smtClean="0"/>
            <a:t>Банковская гарантия</a:t>
          </a:r>
          <a:endParaRPr lang="ru-RU" dirty="0"/>
        </a:p>
      </dgm:t>
    </dgm:pt>
    <dgm:pt modelId="{C7072135-B1FB-405D-869A-998749468D7C}" type="parTrans" cxnId="{AB24EB9F-3905-4A5C-ADC6-D537D74F52EC}">
      <dgm:prSet/>
      <dgm:spPr/>
      <dgm:t>
        <a:bodyPr/>
        <a:lstStyle/>
        <a:p>
          <a:endParaRPr lang="ru-RU"/>
        </a:p>
      </dgm:t>
    </dgm:pt>
    <dgm:pt modelId="{3A6F380F-EC63-4495-BB88-A0D90A2DC97E}" type="sibTrans" cxnId="{AB24EB9F-3905-4A5C-ADC6-D537D74F52EC}">
      <dgm:prSet/>
      <dgm:spPr/>
      <dgm:t>
        <a:bodyPr/>
        <a:lstStyle/>
        <a:p>
          <a:endParaRPr lang="ru-RU"/>
        </a:p>
      </dgm:t>
    </dgm:pt>
    <dgm:pt modelId="{C7D62814-C522-4CBD-A435-0061CAE13DAE}">
      <dgm:prSet phldrT="[Текст]"/>
      <dgm:spPr/>
      <dgm:t>
        <a:bodyPr/>
        <a:lstStyle/>
        <a:p>
          <a:r>
            <a:rPr lang="ru-RU" dirty="0" smtClean="0"/>
            <a:t>Гарантийный денежный взнос </a:t>
          </a:r>
          <a:endParaRPr lang="ru-RU" dirty="0"/>
        </a:p>
      </dgm:t>
    </dgm:pt>
    <dgm:pt modelId="{C29184FD-6468-4471-A184-C1AE2EAC45BE}" type="parTrans" cxnId="{1E4CE2AF-E398-4A60-84E3-A50A93BBAA7D}">
      <dgm:prSet/>
      <dgm:spPr/>
      <dgm:t>
        <a:bodyPr/>
        <a:lstStyle/>
        <a:p>
          <a:endParaRPr lang="ru-RU"/>
        </a:p>
      </dgm:t>
    </dgm:pt>
    <dgm:pt modelId="{30A80ED7-BD64-4958-A252-3651F5D5B7E6}" type="sibTrans" cxnId="{1E4CE2AF-E398-4A60-84E3-A50A93BBAA7D}">
      <dgm:prSet/>
      <dgm:spPr/>
      <dgm:t>
        <a:bodyPr/>
        <a:lstStyle/>
        <a:p>
          <a:endParaRPr lang="ru-RU"/>
        </a:p>
      </dgm:t>
    </dgm:pt>
    <dgm:pt modelId="{24654015-A048-4A41-8596-795135321AE8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Объявление на портале </a:t>
          </a:r>
          <a:endParaRPr lang="ru-RU" dirty="0"/>
        </a:p>
      </dgm:t>
    </dgm:pt>
    <dgm:pt modelId="{B39CFAC2-9906-4D10-B037-4A1D8C001963}" type="parTrans" cxnId="{5F79285F-73B9-49FF-A4F0-DD0030D22480}">
      <dgm:prSet/>
      <dgm:spPr/>
      <dgm:t>
        <a:bodyPr/>
        <a:lstStyle/>
        <a:p>
          <a:endParaRPr lang="ru-RU"/>
        </a:p>
      </dgm:t>
    </dgm:pt>
    <dgm:pt modelId="{75FB94B5-DC9B-490F-A10A-563A00DC093E}" type="sibTrans" cxnId="{5F79285F-73B9-49FF-A4F0-DD0030D22480}">
      <dgm:prSet/>
      <dgm:spPr/>
      <dgm:t>
        <a:bodyPr/>
        <a:lstStyle/>
        <a:p>
          <a:endParaRPr lang="ru-RU"/>
        </a:p>
      </dgm:t>
    </dgm:pt>
    <dgm:pt modelId="{C6D7A261-8898-4C40-B482-B6619D7C256B}">
      <dgm:prSet phldrT="[Текст]"/>
      <dgm:spPr/>
      <dgm:t>
        <a:bodyPr/>
        <a:lstStyle/>
        <a:p>
          <a:r>
            <a:rPr lang="ru-RU" dirty="0" smtClean="0"/>
            <a:t>Не менее 15 календарных дней</a:t>
          </a:r>
          <a:endParaRPr lang="ru-RU" dirty="0"/>
        </a:p>
      </dgm:t>
    </dgm:pt>
    <dgm:pt modelId="{1FADD7A2-1742-44EB-B48C-89C6E9B0A4AB}" type="parTrans" cxnId="{88C60F91-DD12-45D9-B1E6-C7FF25CF3B1A}">
      <dgm:prSet/>
      <dgm:spPr/>
      <dgm:t>
        <a:bodyPr/>
        <a:lstStyle/>
        <a:p>
          <a:endParaRPr lang="ru-RU"/>
        </a:p>
      </dgm:t>
    </dgm:pt>
    <dgm:pt modelId="{4735F387-B5B0-4443-A686-805011FA8DE0}" type="sibTrans" cxnId="{88C60F91-DD12-45D9-B1E6-C7FF25CF3B1A}">
      <dgm:prSet/>
      <dgm:spPr/>
      <dgm:t>
        <a:bodyPr/>
        <a:lstStyle/>
        <a:p>
          <a:endParaRPr lang="ru-RU"/>
        </a:p>
      </dgm:t>
    </dgm:pt>
    <dgm:pt modelId="{B7C67837-6FAF-4FED-9D86-61AD15882A71}">
      <dgm:prSet phldrT="[Текст]"/>
      <dgm:spPr/>
      <dgm:t>
        <a:bodyPr/>
        <a:lstStyle/>
        <a:p>
          <a:endParaRPr lang="ru-RU" dirty="0"/>
        </a:p>
      </dgm:t>
    </dgm:pt>
    <dgm:pt modelId="{4493E6C2-CABA-46AD-A163-757A3839A7C5}" type="parTrans" cxnId="{F498DF37-7DC4-4E7C-8801-E54383024ABB}">
      <dgm:prSet/>
      <dgm:spPr/>
      <dgm:t>
        <a:bodyPr/>
        <a:lstStyle/>
        <a:p>
          <a:endParaRPr lang="ru-RU"/>
        </a:p>
      </dgm:t>
    </dgm:pt>
    <dgm:pt modelId="{C91D705B-58F9-438A-AB31-19B6840AB6FC}" type="sibTrans" cxnId="{F498DF37-7DC4-4E7C-8801-E54383024ABB}">
      <dgm:prSet/>
      <dgm:spPr/>
      <dgm:t>
        <a:bodyPr/>
        <a:lstStyle/>
        <a:p>
          <a:endParaRPr lang="ru-RU"/>
        </a:p>
      </dgm:t>
    </dgm:pt>
    <dgm:pt modelId="{B70CDE3B-AB7A-43F8-AD54-E47765FE2E35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ПРЕДВАРИТЕЛЬНОЕ ОБСУЖДЕНИЕ ПРОЕКТА </a:t>
          </a:r>
        </a:p>
        <a:p>
          <a:r>
            <a:rPr lang="ru-RU" b="1" dirty="0" smtClean="0"/>
            <a:t>КОНКУРСНОЙ ДОКУМЕНТАЦИИ (5 рабочих дней)</a:t>
          </a:r>
          <a:endParaRPr lang="ru-RU" b="1" dirty="0"/>
        </a:p>
      </dgm:t>
    </dgm:pt>
    <dgm:pt modelId="{1FC6D445-58CA-4DF6-A612-D68CFF6A0E61}" type="parTrans" cxnId="{46AFE2FC-8D61-4138-8C03-FCC2F468BD36}">
      <dgm:prSet/>
      <dgm:spPr/>
      <dgm:t>
        <a:bodyPr/>
        <a:lstStyle/>
        <a:p>
          <a:endParaRPr lang="ru-RU"/>
        </a:p>
      </dgm:t>
    </dgm:pt>
    <dgm:pt modelId="{903C03B9-7BAE-4B49-95A1-6191E2935A1D}" type="sibTrans" cxnId="{46AFE2FC-8D61-4138-8C03-FCC2F468BD36}">
      <dgm:prSet/>
      <dgm:spPr/>
      <dgm:t>
        <a:bodyPr/>
        <a:lstStyle/>
        <a:p>
          <a:endParaRPr lang="ru-RU"/>
        </a:p>
      </dgm:t>
    </dgm:pt>
    <dgm:pt modelId="{A66A05EB-8A4E-4395-852B-0FDA605C0BFE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 sz="2000" b="1" dirty="0" smtClean="0"/>
        </a:p>
        <a:p>
          <a:r>
            <a:rPr lang="ru-RU" sz="2000" b="1" dirty="0" smtClean="0"/>
            <a:t>Обеспечение заявки 1% от выделенной суммы (ст.25)</a:t>
          </a:r>
        </a:p>
        <a:p>
          <a:endParaRPr lang="ru-RU" sz="2000" b="1" dirty="0"/>
        </a:p>
      </dgm:t>
    </dgm:pt>
    <dgm:pt modelId="{6B936273-D913-4280-9CBD-CCD8A21061FA}" type="sibTrans" cxnId="{D1AE8BB5-BE85-4ED9-BAF8-1C81B716CD07}">
      <dgm:prSet/>
      <dgm:spPr/>
      <dgm:t>
        <a:bodyPr/>
        <a:lstStyle/>
        <a:p>
          <a:endParaRPr lang="ru-RU"/>
        </a:p>
      </dgm:t>
    </dgm:pt>
    <dgm:pt modelId="{13FD6C22-8C0E-44C5-9B0B-8662D2950E1C}" type="parTrans" cxnId="{D1AE8BB5-BE85-4ED9-BAF8-1C81B716CD07}">
      <dgm:prSet/>
      <dgm:spPr/>
      <dgm:t>
        <a:bodyPr/>
        <a:lstStyle/>
        <a:p>
          <a:endParaRPr lang="ru-RU"/>
        </a:p>
      </dgm:t>
    </dgm:pt>
    <dgm:pt modelId="{9CA894CC-C8B0-4069-990F-A6F5DB552633}" type="pres">
      <dgm:prSet presAssocID="{D0498B6A-A78A-48C7-9661-986AC8F066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438D6F-038C-4853-BDD1-5738661DA11B}" type="pres">
      <dgm:prSet presAssocID="{24654015-A048-4A41-8596-795135321AE8}" presName="boxAndChildren" presStyleCnt="0"/>
      <dgm:spPr/>
    </dgm:pt>
    <dgm:pt modelId="{CF504959-B816-4504-9113-2401AA66C29F}" type="pres">
      <dgm:prSet presAssocID="{24654015-A048-4A41-8596-795135321AE8}" presName="parentTextBox" presStyleLbl="node1" presStyleIdx="0" presStyleCnt="4"/>
      <dgm:spPr/>
      <dgm:t>
        <a:bodyPr/>
        <a:lstStyle/>
        <a:p>
          <a:endParaRPr lang="ru-RU"/>
        </a:p>
      </dgm:t>
    </dgm:pt>
    <dgm:pt modelId="{ECEE7DE3-D6DE-4F19-81F8-76E416072CC1}" type="pres">
      <dgm:prSet presAssocID="{24654015-A048-4A41-8596-795135321AE8}" presName="entireBox" presStyleLbl="node1" presStyleIdx="0" presStyleCnt="4"/>
      <dgm:spPr/>
      <dgm:t>
        <a:bodyPr/>
        <a:lstStyle/>
        <a:p>
          <a:endParaRPr lang="ru-RU"/>
        </a:p>
      </dgm:t>
    </dgm:pt>
    <dgm:pt modelId="{6DA31740-7CDB-4359-84DF-49100E5BBB04}" type="pres">
      <dgm:prSet presAssocID="{24654015-A048-4A41-8596-795135321AE8}" presName="descendantBox" presStyleCnt="0"/>
      <dgm:spPr/>
    </dgm:pt>
    <dgm:pt modelId="{AE115D84-9883-412A-A268-792C94D39A9F}" type="pres">
      <dgm:prSet presAssocID="{C6D7A261-8898-4C40-B482-B6619D7C256B}" presName="childTextBox" presStyleLbl="fgAccFollowNode1" presStyleIdx="0" presStyleCnt="6" custScaleX="157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3D668-F7A0-40BD-9E4C-728EEA1205B8}" type="pres">
      <dgm:prSet presAssocID="{B7C67837-6FAF-4FED-9D86-61AD15882A71}" presName="childTextBox" presStyleLbl="fgAccFollowNode1" presStyleIdx="1" presStyleCnt="6" custFlipHor="1" custScaleX="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0B485-0A24-4209-ADD5-9A9B8AA26DE2}" type="pres">
      <dgm:prSet presAssocID="{6B936273-D913-4280-9CBD-CCD8A21061FA}" presName="sp" presStyleCnt="0"/>
      <dgm:spPr/>
    </dgm:pt>
    <dgm:pt modelId="{6CAF3238-F8B4-498D-95BD-F773C9D08C00}" type="pres">
      <dgm:prSet presAssocID="{A66A05EB-8A4E-4395-852B-0FDA605C0BFE}" presName="arrowAndChildren" presStyleCnt="0"/>
      <dgm:spPr/>
    </dgm:pt>
    <dgm:pt modelId="{CF2E921E-A5AD-47F7-83B6-1194B210BAB6}" type="pres">
      <dgm:prSet presAssocID="{A66A05EB-8A4E-4395-852B-0FDA605C0BFE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B79E12A8-8E4C-4DA8-AE43-CECA9E777484}" type="pres">
      <dgm:prSet presAssocID="{A66A05EB-8A4E-4395-852B-0FDA605C0BFE}" presName="arrow" presStyleLbl="node1" presStyleIdx="1" presStyleCnt="4"/>
      <dgm:spPr/>
      <dgm:t>
        <a:bodyPr/>
        <a:lstStyle/>
        <a:p>
          <a:endParaRPr lang="ru-RU"/>
        </a:p>
      </dgm:t>
    </dgm:pt>
    <dgm:pt modelId="{0BED0E86-C83F-45C7-8AD5-5FF4C04F2A64}" type="pres">
      <dgm:prSet presAssocID="{A66A05EB-8A4E-4395-852B-0FDA605C0BFE}" presName="descendantArrow" presStyleCnt="0"/>
      <dgm:spPr/>
    </dgm:pt>
    <dgm:pt modelId="{49D1BC89-938F-44FF-8FB8-2661DB8623C5}" type="pres">
      <dgm:prSet presAssocID="{973C1B7A-6DB2-4406-9CA3-292169089E8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870B7-E4F4-4A4A-8ADA-1F447FFF12E9}" type="pres">
      <dgm:prSet presAssocID="{C7D62814-C522-4CBD-A435-0061CAE13DA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F7EE7-5E04-4679-AC41-C416FB261A12}" type="pres">
      <dgm:prSet presAssocID="{903C03B9-7BAE-4B49-95A1-6191E2935A1D}" presName="sp" presStyleCnt="0"/>
      <dgm:spPr/>
    </dgm:pt>
    <dgm:pt modelId="{9569709D-E797-4100-A87E-14B12F34B7D3}" type="pres">
      <dgm:prSet presAssocID="{B70CDE3B-AB7A-43F8-AD54-E47765FE2E35}" presName="arrowAndChildren" presStyleCnt="0"/>
      <dgm:spPr/>
    </dgm:pt>
    <dgm:pt modelId="{AD21B147-B2BD-4800-8577-54431E2DA4D7}" type="pres">
      <dgm:prSet presAssocID="{B70CDE3B-AB7A-43F8-AD54-E47765FE2E35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624C523-0694-406A-A25D-B4840E5AD34F}" type="pres">
      <dgm:prSet presAssocID="{ABF77904-9F08-499E-A2DD-6B2EC5812510}" presName="sp" presStyleCnt="0"/>
      <dgm:spPr/>
    </dgm:pt>
    <dgm:pt modelId="{A168405F-8D65-43BA-B3FD-869CE9930AEC}" type="pres">
      <dgm:prSet presAssocID="{3667DC8D-9081-4862-969D-C4740189CDCD}" presName="arrowAndChildren" presStyleCnt="0"/>
      <dgm:spPr/>
    </dgm:pt>
    <dgm:pt modelId="{FB911F61-3B6B-4159-95BF-DE63D51AFC78}" type="pres">
      <dgm:prSet presAssocID="{3667DC8D-9081-4862-969D-C4740189CDC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2B65D5AF-6800-49F9-93AB-BA6F91033CEE}" type="pres">
      <dgm:prSet presAssocID="{3667DC8D-9081-4862-969D-C4740189CDCD}" presName="arrow" presStyleLbl="node1" presStyleIdx="3" presStyleCnt="4" custLinFactNeighborX="1569" custLinFactNeighborY="-11557"/>
      <dgm:spPr/>
      <dgm:t>
        <a:bodyPr/>
        <a:lstStyle/>
        <a:p>
          <a:endParaRPr lang="ru-RU"/>
        </a:p>
      </dgm:t>
    </dgm:pt>
    <dgm:pt modelId="{F05FE561-B969-4744-A4BA-D445FE4579C3}" type="pres">
      <dgm:prSet presAssocID="{3667DC8D-9081-4862-969D-C4740189CDCD}" presName="descendantArrow" presStyleCnt="0"/>
      <dgm:spPr/>
    </dgm:pt>
    <dgm:pt modelId="{A8EEA7D1-65A2-4662-9DCA-B44631A601B3}" type="pres">
      <dgm:prSet presAssocID="{598B3504-E3C0-4B05-BEC0-945420917D9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72197-19ED-49AA-95E6-C0F2BF889441}" type="pres">
      <dgm:prSet presAssocID="{026DDEC4-6043-4DA2-8DF2-7AD1140FB10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AFE2FC-8D61-4138-8C03-FCC2F468BD36}" srcId="{D0498B6A-A78A-48C7-9661-986AC8F06664}" destId="{B70CDE3B-AB7A-43F8-AD54-E47765FE2E35}" srcOrd="1" destOrd="0" parTransId="{1FC6D445-58CA-4DF6-A612-D68CFF6A0E61}" sibTransId="{903C03B9-7BAE-4B49-95A1-6191E2935A1D}"/>
    <dgm:cxn modelId="{1E4CE2AF-E398-4A60-84E3-A50A93BBAA7D}" srcId="{A66A05EB-8A4E-4395-852B-0FDA605C0BFE}" destId="{C7D62814-C522-4CBD-A435-0061CAE13DAE}" srcOrd="1" destOrd="0" parTransId="{C29184FD-6468-4471-A184-C1AE2EAC45BE}" sibTransId="{30A80ED7-BD64-4958-A252-3651F5D5B7E6}"/>
    <dgm:cxn modelId="{6BCF2F68-E977-475E-9F15-0CB7B113B85B}" type="presOf" srcId="{B70CDE3B-AB7A-43F8-AD54-E47765FE2E35}" destId="{AD21B147-B2BD-4800-8577-54431E2DA4D7}" srcOrd="0" destOrd="0" presId="urn:microsoft.com/office/officeart/2005/8/layout/process4"/>
    <dgm:cxn modelId="{584640B1-2C2B-46B8-AA9F-96053ECCF1B2}" type="presOf" srcId="{A66A05EB-8A4E-4395-852B-0FDA605C0BFE}" destId="{B79E12A8-8E4C-4DA8-AE43-CECA9E777484}" srcOrd="1" destOrd="0" presId="urn:microsoft.com/office/officeart/2005/8/layout/process4"/>
    <dgm:cxn modelId="{CD336BC1-AF53-4FC2-A734-1B5B1C703958}" srcId="{3667DC8D-9081-4862-969D-C4740189CDCD}" destId="{598B3504-E3C0-4B05-BEC0-945420917D9B}" srcOrd="0" destOrd="0" parTransId="{EF5525DA-27C7-4C64-9C55-DCE2065CF5E4}" sibTransId="{950A3F1E-2F84-4B34-8952-67B7A1030658}"/>
    <dgm:cxn modelId="{5F79285F-73B9-49FF-A4F0-DD0030D22480}" srcId="{D0498B6A-A78A-48C7-9661-986AC8F06664}" destId="{24654015-A048-4A41-8596-795135321AE8}" srcOrd="3" destOrd="0" parTransId="{B39CFAC2-9906-4D10-B037-4A1D8C001963}" sibTransId="{75FB94B5-DC9B-490F-A10A-563A00DC093E}"/>
    <dgm:cxn modelId="{BD7A0724-534C-4F17-9593-47309BAF923E}" type="presOf" srcId="{973C1B7A-6DB2-4406-9CA3-292169089E8D}" destId="{49D1BC89-938F-44FF-8FB8-2661DB8623C5}" srcOrd="0" destOrd="0" presId="urn:microsoft.com/office/officeart/2005/8/layout/process4"/>
    <dgm:cxn modelId="{AFABDD63-D899-41D9-9161-AE0CD0585542}" srcId="{3667DC8D-9081-4862-969D-C4740189CDCD}" destId="{026DDEC4-6043-4DA2-8DF2-7AD1140FB102}" srcOrd="1" destOrd="0" parTransId="{14DD2B9D-BFFC-4B03-97E0-E689DAB404DE}" sibTransId="{3CE45E29-74BA-4C6F-816C-2802093E374F}"/>
    <dgm:cxn modelId="{E7A918DB-0B17-419C-B379-E67C6A0F4E70}" type="presOf" srcId="{598B3504-E3C0-4B05-BEC0-945420917D9B}" destId="{A8EEA7D1-65A2-4662-9DCA-B44631A601B3}" srcOrd="0" destOrd="0" presId="urn:microsoft.com/office/officeart/2005/8/layout/process4"/>
    <dgm:cxn modelId="{1767A2A0-A565-469E-94D5-7933D10A2132}" type="presOf" srcId="{B7C67837-6FAF-4FED-9D86-61AD15882A71}" destId="{EFA3D668-F7A0-40BD-9E4C-728EEA1205B8}" srcOrd="0" destOrd="0" presId="urn:microsoft.com/office/officeart/2005/8/layout/process4"/>
    <dgm:cxn modelId="{F498DF37-7DC4-4E7C-8801-E54383024ABB}" srcId="{24654015-A048-4A41-8596-795135321AE8}" destId="{B7C67837-6FAF-4FED-9D86-61AD15882A71}" srcOrd="1" destOrd="0" parTransId="{4493E6C2-CABA-46AD-A163-757A3839A7C5}" sibTransId="{C91D705B-58F9-438A-AB31-19B6840AB6FC}"/>
    <dgm:cxn modelId="{F4285241-1D35-4DC7-8A31-538381146B12}" type="presOf" srcId="{3667DC8D-9081-4862-969D-C4740189CDCD}" destId="{FB911F61-3B6B-4159-95BF-DE63D51AFC78}" srcOrd="0" destOrd="0" presId="urn:microsoft.com/office/officeart/2005/8/layout/process4"/>
    <dgm:cxn modelId="{88C60F91-DD12-45D9-B1E6-C7FF25CF3B1A}" srcId="{24654015-A048-4A41-8596-795135321AE8}" destId="{C6D7A261-8898-4C40-B482-B6619D7C256B}" srcOrd="0" destOrd="0" parTransId="{1FADD7A2-1742-44EB-B48C-89C6E9B0A4AB}" sibTransId="{4735F387-B5B0-4443-A686-805011FA8DE0}"/>
    <dgm:cxn modelId="{F53ACFBE-D001-4A3C-BD09-1697049D9D2A}" srcId="{D0498B6A-A78A-48C7-9661-986AC8F06664}" destId="{3667DC8D-9081-4862-969D-C4740189CDCD}" srcOrd="0" destOrd="0" parTransId="{5B48DA23-8DD6-4C87-8FAD-B7074576085C}" sibTransId="{ABF77904-9F08-499E-A2DD-6B2EC5812510}"/>
    <dgm:cxn modelId="{8E6A00E1-0090-4979-A56C-881AD2CF4927}" type="presOf" srcId="{C7D62814-C522-4CBD-A435-0061CAE13DAE}" destId="{4B1870B7-E4F4-4A4A-8ADA-1F447FFF12E9}" srcOrd="0" destOrd="0" presId="urn:microsoft.com/office/officeart/2005/8/layout/process4"/>
    <dgm:cxn modelId="{876D633E-3CC0-4D03-861A-3D90FEECD46C}" type="presOf" srcId="{A66A05EB-8A4E-4395-852B-0FDA605C0BFE}" destId="{CF2E921E-A5AD-47F7-83B6-1194B210BAB6}" srcOrd="0" destOrd="0" presId="urn:microsoft.com/office/officeart/2005/8/layout/process4"/>
    <dgm:cxn modelId="{AB24EB9F-3905-4A5C-ADC6-D537D74F52EC}" srcId="{A66A05EB-8A4E-4395-852B-0FDA605C0BFE}" destId="{973C1B7A-6DB2-4406-9CA3-292169089E8D}" srcOrd="0" destOrd="0" parTransId="{C7072135-B1FB-405D-869A-998749468D7C}" sibTransId="{3A6F380F-EC63-4495-BB88-A0D90A2DC97E}"/>
    <dgm:cxn modelId="{CE4B6245-834A-4F44-AC19-964346E55860}" type="presOf" srcId="{C6D7A261-8898-4C40-B482-B6619D7C256B}" destId="{AE115D84-9883-412A-A268-792C94D39A9F}" srcOrd="0" destOrd="0" presId="urn:microsoft.com/office/officeart/2005/8/layout/process4"/>
    <dgm:cxn modelId="{D1AE8BB5-BE85-4ED9-BAF8-1C81B716CD07}" srcId="{D0498B6A-A78A-48C7-9661-986AC8F06664}" destId="{A66A05EB-8A4E-4395-852B-0FDA605C0BFE}" srcOrd="2" destOrd="0" parTransId="{13FD6C22-8C0E-44C5-9B0B-8662D2950E1C}" sibTransId="{6B936273-D913-4280-9CBD-CCD8A21061FA}"/>
    <dgm:cxn modelId="{F5B7CA73-96BD-439E-A098-AD2F82811CD2}" type="presOf" srcId="{24654015-A048-4A41-8596-795135321AE8}" destId="{CF504959-B816-4504-9113-2401AA66C29F}" srcOrd="0" destOrd="0" presId="urn:microsoft.com/office/officeart/2005/8/layout/process4"/>
    <dgm:cxn modelId="{F73A44F5-8F5E-4877-9D4F-BD28253D62A0}" type="presOf" srcId="{026DDEC4-6043-4DA2-8DF2-7AD1140FB102}" destId="{8DD72197-19ED-49AA-95E6-C0F2BF889441}" srcOrd="0" destOrd="0" presId="urn:microsoft.com/office/officeart/2005/8/layout/process4"/>
    <dgm:cxn modelId="{CAE98683-EE03-41AD-BBE9-691F42FF6C49}" type="presOf" srcId="{3667DC8D-9081-4862-969D-C4740189CDCD}" destId="{2B65D5AF-6800-49F9-93AB-BA6F91033CEE}" srcOrd="1" destOrd="0" presId="urn:microsoft.com/office/officeart/2005/8/layout/process4"/>
    <dgm:cxn modelId="{4B0F2D37-796B-497C-BACC-7A538E796F4A}" type="presOf" srcId="{24654015-A048-4A41-8596-795135321AE8}" destId="{ECEE7DE3-D6DE-4F19-81F8-76E416072CC1}" srcOrd="1" destOrd="0" presId="urn:microsoft.com/office/officeart/2005/8/layout/process4"/>
    <dgm:cxn modelId="{74F8FDAF-606A-47C5-955B-C239021658B6}" type="presOf" srcId="{D0498B6A-A78A-48C7-9661-986AC8F06664}" destId="{9CA894CC-C8B0-4069-990F-A6F5DB552633}" srcOrd="0" destOrd="0" presId="urn:microsoft.com/office/officeart/2005/8/layout/process4"/>
    <dgm:cxn modelId="{AEEFBA31-12C1-4C99-8376-8BAEB981CD05}" type="presParOf" srcId="{9CA894CC-C8B0-4069-990F-A6F5DB552633}" destId="{B4438D6F-038C-4853-BDD1-5738661DA11B}" srcOrd="0" destOrd="0" presId="urn:microsoft.com/office/officeart/2005/8/layout/process4"/>
    <dgm:cxn modelId="{6F6E8974-8461-4A02-856C-F91A5D7E3762}" type="presParOf" srcId="{B4438D6F-038C-4853-BDD1-5738661DA11B}" destId="{CF504959-B816-4504-9113-2401AA66C29F}" srcOrd="0" destOrd="0" presId="urn:microsoft.com/office/officeart/2005/8/layout/process4"/>
    <dgm:cxn modelId="{36605C2A-7FD0-44AE-8D10-6C2C55E915CC}" type="presParOf" srcId="{B4438D6F-038C-4853-BDD1-5738661DA11B}" destId="{ECEE7DE3-D6DE-4F19-81F8-76E416072CC1}" srcOrd="1" destOrd="0" presId="urn:microsoft.com/office/officeart/2005/8/layout/process4"/>
    <dgm:cxn modelId="{A4B851EA-0C4B-44BA-BC44-F0365D04C6F5}" type="presParOf" srcId="{B4438D6F-038C-4853-BDD1-5738661DA11B}" destId="{6DA31740-7CDB-4359-84DF-49100E5BBB04}" srcOrd="2" destOrd="0" presId="urn:microsoft.com/office/officeart/2005/8/layout/process4"/>
    <dgm:cxn modelId="{F1A54864-3EBB-414E-AA67-8E2A18DCDD1E}" type="presParOf" srcId="{6DA31740-7CDB-4359-84DF-49100E5BBB04}" destId="{AE115D84-9883-412A-A268-792C94D39A9F}" srcOrd="0" destOrd="0" presId="urn:microsoft.com/office/officeart/2005/8/layout/process4"/>
    <dgm:cxn modelId="{19D08B4E-D006-49D9-9A11-B7C327E3923D}" type="presParOf" srcId="{6DA31740-7CDB-4359-84DF-49100E5BBB04}" destId="{EFA3D668-F7A0-40BD-9E4C-728EEA1205B8}" srcOrd="1" destOrd="0" presId="urn:microsoft.com/office/officeart/2005/8/layout/process4"/>
    <dgm:cxn modelId="{ADD4E8EF-9C41-4C4F-8848-8D03D151B3BE}" type="presParOf" srcId="{9CA894CC-C8B0-4069-990F-A6F5DB552633}" destId="{3D30B485-0A24-4209-ADD5-9A9B8AA26DE2}" srcOrd="1" destOrd="0" presId="urn:microsoft.com/office/officeart/2005/8/layout/process4"/>
    <dgm:cxn modelId="{3D73B6F4-16C2-46DB-9814-75E30317158C}" type="presParOf" srcId="{9CA894CC-C8B0-4069-990F-A6F5DB552633}" destId="{6CAF3238-F8B4-498D-95BD-F773C9D08C00}" srcOrd="2" destOrd="0" presId="urn:microsoft.com/office/officeart/2005/8/layout/process4"/>
    <dgm:cxn modelId="{1C6A9BB2-14C8-4659-9FD7-B3C97F5D1C10}" type="presParOf" srcId="{6CAF3238-F8B4-498D-95BD-F773C9D08C00}" destId="{CF2E921E-A5AD-47F7-83B6-1194B210BAB6}" srcOrd="0" destOrd="0" presId="urn:microsoft.com/office/officeart/2005/8/layout/process4"/>
    <dgm:cxn modelId="{9A3D9779-E6C0-4B9F-8663-03F4CC2137F5}" type="presParOf" srcId="{6CAF3238-F8B4-498D-95BD-F773C9D08C00}" destId="{B79E12A8-8E4C-4DA8-AE43-CECA9E777484}" srcOrd="1" destOrd="0" presId="urn:microsoft.com/office/officeart/2005/8/layout/process4"/>
    <dgm:cxn modelId="{8945EC5B-40B1-41A4-8184-18B4DE4DB9CB}" type="presParOf" srcId="{6CAF3238-F8B4-498D-95BD-F773C9D08C00}" destId="{0BED0E86-C83F-45C7-8AD5-5FF4C04F2A64}" srcOrd="2" destOrd="0" presId="urn:microsoft.com/office/officeart/2005/8/layout/process4"/>
    <dgm:cxn modelId="{18108CF7-B137-45F0-A9AB-8C4FC6680510}" type="presParOf" srcId="{0BED0E86-C83F-45C7-8AD5-5FF4C04F2A64}" destId="{49D1BC89-938F-44FF-8FB8-2661DB8623C5}" srcOrd="0" destOrd="0" presId="urn:microsoft.com/office/officeart/2005/8/layout/process4"/>
    <dgm:cxn modelId="{50C7CACF-4651-45D0-841E-F91B184A2E60}" type="presParOf" srcId="{0BED0E86-C83F-45C7-8AD5-5FF4C04F2A64}" destId="{4B1870B7-E4F4-4A4A-8ADA-1F447FFF12E9}" srcOrd="1" destOrd="0" presId="urn:microsoft.com/office/officeart/2005/8/layout/process4"/>
    <dgm:cxn modelId="{66F68A82-5322-4FF5-9695-5FF17875D269}" type="presParOf" srcId="{9CA894CC-C8B0-4069-990F-A6F5DB552633}" destId="{8D0F7EE7-5E04-4679-AC41-C416FB261A12}" srcOrd="3" destOrd="0" presId="urn:microsoft.com/office/officeart/2005/8/layout/process4"/>
    <dgm:cxn modelId="{95A3AF59-6683-4020-8AE2-F16896E74132}" type="presParOf" srcId="{9CA894CC-C8B0-4069-990F-A6F5DB552633}" destId="{9569709D-E797-4100-A87E-14B12F34B7D3}" srcOrd="4" destOrd="0" presId="urn:microsoft.com/office/officeart/2005/8/layout/process4"/>
    <dgm:cxn modelId="{3800469B-43D1-4A98-B30E-C12EBE0928FF}" type="presParOf" srcId="{9569709D-E797-4100-A87E-14B12F34B7D3}" destId="{AD21B147-B2BD-4800-8577-54431E2DA4D7}" srcOrd="0" destOrd="0" presId="urn:microsoft.com/office/officeart/2005/8/layout/process4"/>
    <dgm:cxn modelId="{C1DE19E9-9652-44C5-B841-8CAE8404B8DA}" type="presParOf" srcId="{9CA894CC-C8B0-4069-990F-A6F5DB552633}" destId="{3624C523-0694-406A-A25D-B4840E5AD34F}" srcOrd="5" destOrd="0" presId="urn:microsoft.com/office/officeart/2005/8/layout/process4"/>
    <dgm:cxn modelId="{201920C2-B42A-457C-BF9A-FE86A55E5051}" type="presParOf" srcId="{9CA894CC-C8B0-4069-990F-A6F5DB552633}" destId="{A168405F-8D65-43BA-B3FD-869CE9930AEC}" srcOrd="6" destOrd="0" presId="urn:microsoft.com/office/officeart/2005/8/layout/process4"/>
    <dgm:cxn modelId="{7C2F17C1-8973-421F-ACE9-8FE897F34653}" type="presParOf" srcId="{A168405F-8D65-43BA-B3FD-869CE9930AEC}" destId="{FB911F61-3B6B-4159-95BF-DE63D51AFC78}" srcOrd="0" destOrd="0" presId="urn:microsoft.com/office/officeart/2005/8/layout/process4"/>
    <dgm:cxn modelId="{D22B2F74-0A99-4564-A1EF-1760AFC64ED8}" type="presParOf" srcId="{A168405F-8D65-43BA-B3FD-869CE9930AEC}" destId="{2B65D5AF-6800-49F9-93AB-BA6F91033CEE}" srcOrd="1" destOrd="0" presId="urn:microsoft.com/office/officeart/2005/8/layout/process4"/>
    <dgm:cxn modelId="{0468A306-C487-4411-92BD-CB866773CFB3}" type="presParOf" srcId="{A168405F-8D65-43BA-B3FD-869CE9930AEC}" destId="{F05FE561-B969-4744-A4BA-D445FE4579C3}" srcOrd="2" destOrd="0" presId="urn:microsoft.com/office/officeart/2005/8/layout/process4"/>
    <dgm:cxn modelId="{45E36201-F070-4A89-97B2-537AF240DA35}" type="presParOf" srcId="{F05FE561-B969-4744-A4BA-D445FE4579C3}" destId="{A8EEA7D1-65A2-4662-9DCA-B44631A601B3}" srcOrd="0" destOrd="0" presId="urn:microsoft.com/office/officeart/2005/8/layout/process4"/>
    <dgm:cxn modelId="{EEA2FB1F-139D-46F9-A4D4-75EF5351E29C}" type="presParOf" srcId="{F05FE561-B969-4744-A4BA-D445FE4579C3}" destId="{8DD72197-19ED-49AA-95E6-C0F2BF88944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BECC16-7764-46E0-85F8-B3C12F756168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21665F-B334-4F47-957F-0064D013F320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 sz="3200" b="1" dirty="0" smtClean="0"/>
        </a:p>
        <a:p>
          <a:r>
            <a:rPr lang="ru-RU" sz="3200" b="1" dirty="0" smtClean="0"/>
            <a:t>ИЗ ОДНОГО ИСТОЧНИКА</a:t>
          </a:r>
        </a:p>
        <a:p>
          <a:r>
            <a:rPr lang="ru-RU" sz="3200" b="1" dirty="0" smtClean="0"/>
            <a:t>ст.39  </a:t>
          </a:r>
        </a:p>
        <a:p>
          <a:endParaRPr lang="ru-RU" sz="2900" dirty="0"/>
        </a:p>
      </dgm:t>
    </dgm:pt>
    <dgm:pt modelId="{AC480847-6522-4CFD-8E6D-338624E6F81A}" type="parTrans" cxnId="{AF3A6FE0-D5C3-4ACC-88B7-5AE0656382B9}">
      <dgm:prSet/>
      <dgm:spPr/>
      <dgm:t>
        <a:bodyPr/>
        <a:lstStyle/>
        <a:p>
          <a:endParaRPr lang="ru-RU"/>
        </a:p>
      </dgm:t>
    </dgm:pt>
    <dgm:pt modelId="{A9D346F8-4550-42C2-AF32-7E339BE8A4E2}" type="sibTrans" cxnId="{AF3A6FE0-D5C3-4ACC-88B7-5AE0656382B9}">
      <dgm:prSet/>
      <dgm:spPr/>
      <dgm:t>
        <a:bodyPr/>
        <a:lstStyle/>
        <a:p>
          <a:endParaRPr lang="ru-RU"/>
        </a:p>
      </dgm:t>
    </dgm:pt>
    <dgm:pt modelId="{9542ED5D-E01A-4B42-A752-8FC2C5B28AB9}">
      <dgm:prSet phldrT="[Текст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b="1" dirty="0" smtClean="0"/>
            <a:t>по несостоявшимся закупкам</a:t>
          </a:r>
          <a:endParaRPr lang="ru-RU" b="1" dirty="0"/>
        </a:p>
      </dgm:t>
    </dgm:pt>
    <dgm:pt modelId="{9CAE42F4-43A1-4EB6-8ECE-21AF24D5FCCB}" type="parTrans" cxnId="{2E83374F-E9FA-4157-B85C-305DD6F5644F}">
      <dgm:prSet/>
      <dgm:spPr/>
      <dgm:t>
        <a:bodyPr/>
        <a:lstStyle/>
        <a:p>
          <a:endParaRPr lang="ru-RU"/>
        </a:p>
      </dgm:t>
    </dgm:pt>
    <dgm:pt modelId="{DF594896-A4C7-4FA4-9E8D-17FF38664C0D}" type="sibTrans" cxnId="{2E83374F-E9FA-4157-B85C-305DD6F5644F}">
      <dgm:prSet/>
      <dgm:spPr/>
      <dgm:t>
        <a:bodyPr/>
        <a:lstStyle/>
        <a:p>
          <a:endParaRPr lang="ru-RU"/>
        </a:p>
      </dgm:t>
    </dgm:pt>
    <dgm:pt modelId="{E89CCA94-EFB8-4B0B-80FF-9870FDEA9341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000" b="1" dirty="0" smtClean="0"/>
            <a:t>конкурс/аукцион не состоялся</a:t>
          </a:r>
        </a:p>
        <a:p>
          <a:r>
            <a:rPr lang="ru-RU" sz="2000" b="1" dirty="0" smtClean="0"/>
            <a:t>(4 причины)</a:t>
          </a:r>
          <a:endParaRPr lang="ru-RU" sz="2000" b="1" dirty="0"/>
        </a:p>
      </dgm:t>
    </dgm:pt>
    <dgm:pt modelId="{CBE35741-61B8-4C44-ADFA-9DA5A638AD7D}" type="parTrans" cxnId="{373C2CFF-7592-4889-93F5-D62A8E841ADC}">
      <dgm:prSet/>
      <dgm:spPr/>
      <dgm:t>
        <a:bodyPr/>
        <a:lstStyle/>
        <a:p>
          <a:endParaRPr lang="ru-RU"/>
        </a:p>
      </dgm:t>
    </dgm:pt>
    <dgm:pt modelId="{76376634-B6D4-4DF3-A872-B54476AF8742}" type="sibTrans" cxnId="{373C2CFF-7592-4889-93F5-D62A8E841ADC}">
      <dgm:prSet/>
      <dgm:spPr/>
      <dgm:t>
        <a:bodyPr/>
        <a:lstStyle/>
        <a:p>
          <a:endParaRPr lang="ru-RU"/>
        </a:p>
      </dgm:t>
    </dgm:pt>
    <dgm:pt modelId="{20E814C0-AA2D-4E0A-B89C-61A5ED71971B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800" b="1" dirty="0" smtClean="0"/>
            <a:t>ЗЦП не состоялся</a:t>
          </a:r>
        </a:p>
        <a:p>
          <a:r>
            <a:rPr lang="ru-RU" sz="2800" b="1" dirty="0" smtClean="0"/>
            <a:t>(2 причины)</a:t>
          </a:r>
          <a:endParaRPr lang="ru-RU" sz="2800" b="1" dirty="0"/>
        </a:p>
      </dgm:t>
    </dgm:pt>
    <dgm:pt modelId="{9875AC52-151B-44E3-B722-4F15E8B772E5}" type="parTrans" cxnId="{D145FCE1-2950-46F8-924D-99DCC8B68B5D}">
      <dgm:prSet/>
      <dgm:spPr/>
      <dgm:t>
        <a:bodyPr/>
        <a:lstStyle/>
        <a:p>
          <a:endParaRPr lang="ru-RU"/>
        </a:p>
      </dgm:t>
    </dgm:pt>
    <dgm:pt modelId="{862A4395-3024-41DF-A9AB-D33E7155AAEE}" type="sibTrans" cxnId="{D145FCE1-2950-46F8-924D-99DCC8B68B5D}">
      <dgm:prSet/>
      <dgm:spPr/>
      <dgm:t>
        <a:bodyPr/>
        <a:lstStyle/>
        <a:p>
          <a:endParaRPr lang="ru-RU"/>
        </a:p>
      </dgm:t>
    </dgm:pt>
    <dgm:pt modelId="{5601F350-DDEC-4E40-8BA4-ADC80556071A}">
      <dgm:prSet phldrT="[Текст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b="1" dirty="0" smtClean="0"/>
            <a:t>Путем прямого заключения договора</a:t>
          </a:r>
          <a:endParaRPr lang="ru-RU" b="1" dirty="0"/>
        </a:p>
      </dgm:t>
    </dgm:pt>
    <dgm:pt modelId="{3A6DAE95-A0C9-4D5E-9740-92746A26E5C9}" type="parTrans" cxnId="{78D8BBFE-7067-4880-BD36-F604E0E07439}">
      <dgm:prSet/>
      <dgm:spPr/>
      <dgm:t>
        <a:bodyPr/>
        <a:lstStyle/>
        <a:p>
          <a:endParaRPr lang="ru-RU"/>
        </a:p>
      </dgm:t>
    </dgm:pt>
    <dgm:pt modelId="{35DC0E4E-59CB-466F-9BC3-B9959908FE99}" type="sibTrans" cxnId="{78D8BBFE-7067-4880-BD36-F604E0E07439}">
      <dgm:prSet/>
      <dgm:spPr/>
      <dgm:t>
        <a:bodyPr/>
        <a:lstStyle/>
        <a:p>
          <a:endParaRPr lang="ru-RU"/>
        </a:p>
      </dgm:t>
    </dgm:pt>
    <dgm:pt modelId="{3AFF5090-39D9-4311-838C-5575537E4670}">
      <dgm:prSet phldrT="[Текст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b="1" dirty="0" smtClean="0"/>
            <a:t>54 основания</a:t>
          </a:r>
          <a:endParaRPr lang="ru-RU" b="1" dirty="0"/>
        </a:p>
      </dgm:t>
    </dgm:pt>
    <dgm:pt modelId="{3FF4CB33-CB83-49D0-9B63-182688777087}" type="parTrans" cxnId="{7537526F-3BB1-40C2-A545-587C3583FAC7}">
      <dgm:prSet/>
      <dgm:spPr/>
      <dgm:t>
        <a:bodyPr/>
        <a:lstStyle/>
        <a:p>
          <a:endParaRPr lang="ru-RU"/>
        </a:p>
      </dgm:t>
    </dgm:pt>
    <dgm:pt modelId="{65192872-7690-4FFF-A0FD-0CBA7236600A}" type="sibTrans" cxnId="{7537526F-3BB1-40C2-A545-587C3583FAC7}">
      <dgm:prSet/>
      <dgm:spPr/>
      <dgm:t>
        <a:bodyPr/>
        <a:lstStyle/>
        <a:p>
          <a:endParaRPr lang="ru-RU"/>
        </a:p>
      </dgm:t>
    </dgm:pt>
    <dgm:pt modelId="{C8123137-D634-4AE4-80E3-D613D15C24A0}" type="pres">
      <dgm:prSet presAssocID="{BDBECC16-7764-46E0-85F8-B3C12F75616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BCD203-94D9-4860-90BF-7D3734A5EBE0}" type="pres">
      <dgm:prSet presAssocID="{F221665F-B334-4F47-957F-0064D013F320}" presName="vertOne" presStyleCnt="0"/>
      <dgm:spPr/>
    </dgm:pt>
    <dgm:pt modelId="{4E7AC00C-CB73-4C62-A601-D6359FC83A8E}" type="pres">
      <dgm:prSet presAssocID="{F221665F-B334-4F47-957F-0064D013F320}" presName="txOne" presStyleLbl="node0" presStyleIdx="0" presStyleCnt="1" custScaleY="769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925A07-98EB-4254-9CE9-7312261CE176}" type="pres">
      <dgm:prSet presAssocID="{F221665F-B334-4F47-957F-0064D013F320}" presName="parTransOne" presStyleCnt="0"/>
      <dgm:spPr/>
    </dgm:pt>
    <dgm:pt modelId="{47343F3E-1101-4A29-8E24-BC1731D2765E}" type="pres">
      <dgm:prSet presAssocID="{F221665F-B334-4F47-957F-0064D013F320}" presName="horzOne" presStyleCnt="0"/>
      <dgm:spPr/>
    </dgm:pt>
    <dgm:pt modelId="{E23A1557-DD50-4C98-8CD3-E9D91B9002AF}" type="pres">
      <dgm:prSet presAssocID="{9542ED5D-E01A-4B42-A752-8FC2C5B28AB9}" presName="vertTwo" presStyleCnt="0"/>
      <dgm:spPr/>
    </dgm:pt>
    <dgm:pt modelId="{2269C475-DE17-4E39-8F36-8EBDC698A4A9}" type="pres">
      <dgm:prSet presAssocID="{9542ED5D-E01A-4B42-A752-8FC2C5B28AB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1C1348-1E64-485C-A892-1BD00F9C9D5B}" type="pres">
      <dgm:prSet presAssocID="{9542ED5D-E01A-4B42-A752-8FC2C5B28AB9}" presName="parTransTwo" presStyleCnt="0"/>
      <dgm:spPr/>
    </dgm:pt>
    <dgm:pt modelId="{2222EB0C-F853-411B-BA63-6D920FCEAD64}" type="pres">
      <dgm:prSet presAssocID="{9542ED5D-E01A-4B42-A752-8FC2C5B28AB9}" presName="horzTwo" presStyleCnt="0"/>
      <dgm:spPr/>
    </dgm:pt>
    <dgm:pt modelId="{4FBCC554-6D37-40B6-BA1E-E5D58C2479E6}" type="pres">
      <dgm:prSet presAssocID="{E89CCA94-EFB8-4B0B-80FF-9870FDEA9341}" presName="vertThree" presStyleCnt="0"/>
      <dgm:spPr/>
    </dgm:pt>
    <dgm:pt modelId="{DF7770B7-5288-460E-A7B9-576F5100B3C9}" type="pres">
      <dgm:prSet presAssocID="{E89CCA94-EFB8-4B0B-80FF-9870FDEA9341}" presName="txThree" presStyleLbl="node3" presStyleIdx="0" presStyleCnt="3" custLinFactNeighborX="-36" custLinFactNeighborY="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060EBE-FAFC-4E42-B2ED-F8568853406D}" type="pres">
      <dgm:prSet presAssocID="{E89CCA94-EFB8-4B0B-80FF-9870FDEA9341}" presName="horzThree" presStyleCnt="0"/>
      <dgm:spPr/>
    </dgm:pt>
    <dgm:pt modelId="{1FF00324-D2F4-4E68-9738-DD0E3BE2241A}" type="pres">
      <dgm:prSet presAssocID="{76376634-B6D4-4DF3-A872-B54476AF8742}" presName="sibSpaceThree" presStyleCnt="0"/>
      <dgm:spPr/>
    </dgm:pt>
    <dgm:pt modelId="{3194D35A-92E6-4888-9C7C-5520666016CC}" type="pres">
      <dgm:prSet presAssocID="{20E814C0-AA2D-4E0A-B89C-61A5ED71971B}" presName="vertThree" presStyleCnt="0"/>
      <dgm:spPr/>
    </dgm:pt>
    <dgm:pt modelId="{BED1A013-9BC9-4945-BF6B-CEA9D77B971B}" type="pres">
      <dgm:prSet presAssocID="{20E814C0-AA2D-4E0A-B89C-61A5ED71971B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F88F6E-E7CB-4F3C-B2FE-EB9F474B25B2}" type="pres">
      <dgm:prSet presAssocID="{20E814C0-AA2D-4E0A-B89C-61A5ED71971B}" presName="horzThree" presStyleCnt="0"/>
      <dgm:spPr/>
    </dgm:pt>
    <dgm:pt modelId="{68E68771-16AC-4E8F-8C23-B7331847F2D5}" type="pres">
      <dgm:prSet presAssocID="{DF594896-A4C7-4FA4-9E8D-17FF38664C0D}" presName="sibSpaceTwo" presStyleCnt="0"/>
      <dgm:spPr/>
    </dgm:pt>
    <dgm:pt modelId="{7414D228-31B4-44D2-9CDA-E719891F14D2}" type="pres">
      <dgm:prSet presAssocID="{5601F350-DDEC-4E40-8BA4-ADC80556071A}" presName="vertTwo" presStyleCnt="0"/>
      <dgm:spPr/>
    </dgm:pt>
    <dgm:pt modelId="{9446955C-65C3-4F94-88A1-70FC29878476}" type="pres">
      <dgm:prSet presAssocID="{5601F350-DDEC-4E40-8BA4-ADC80556071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A784BA-0916-4282-A9D4-9314ECE2A895}" type="pres">
      <dgm:prSet presAssocID="{5601F350-DDEC-4E40-8BA4-ADC80556071A}" presName="parTransTwo" presStyleCnt="0"/>
      <dgm:spPr/>
    </dgm:pt>
    <dgm:pt modelId="{141447A5-AC7F-40CC-B3BA-DCBCB19B23F3}" type="pres">
      <dgm:prSet presAssocID="{5601F350-DDEC-4E40-8BA4-ADC80556071A}" presName="horzTwo" presStyleCnt="0"/>
      <dgm:spPr/>
    </dgm:pt>
    <dgm:pt modelId="{1003F93F-F415-40B7-8E3D-9538ADE59903}" type="pres">
      <dgm:prSet presAssocID="{3AFF5090-39D9-4311-838C-5575537E4670}" presName="vertThree" presStyleCnt="0"/>
      <dgm:spPr/>
    </dgm:pt>
    <dgm:pt modelId="{A4DEC978-48D6-4DBB-B3AC-7F26BD285D8A}" type="pres">
      <dgm:prSet presAssocID="{3AFF5090-39D9-4311-838C-5575537E4670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567250-0856-4420-8AE6-EABA346B6017}" type="pres">
      <dgm:prSet presAssocID="{3AFF5090-39D9-4311-838C-5575537E4670}" presName="horzThree" presStyleCnt="0"/>
      <dgm:spPr/>
    </dgm:pt>
  </dgm:ptLst>
  <dgm:cxnLst>
    <dgm:cxn modelId="{D145FCE1-2950-46F8-924D-99DCC8B68B5D}" srcId="{9542ED5D-E01A-4B42-A752-8FC2C5B28AB9}" destId="{20E814C0-AA2D-4E0A-B89C-61A5ED71971B}" srcOrd="1" destOrd="0" parTransId="{9875AC52-151B-44E3-B722-4F15E8B772E5}" sibTransId="{862A4395-3024-41DF-A9AB-D33E7155AAEE}"/>
    <dgm:cxn modelId="{55648750-9429-4C7F-80EF-7E4C1DA943B3}" type="presOf" srcId="{E89CCA94-EFB8-4B0B-80FF-9870FDEA9341}" destId="{DF7770B7-5288-460E-A7B9-576F5100B3C9}" srcOrd="0" destOrd="0" presId="urn:microsoft.com/office/officeart/2005/8/layout/hierarchy4"/>
    <dgm:cxn modelId="{7537526F-3BB1-40C2-A545-587C3583FAC7}" srcId="{5601F350-DDEC-4E40-8BA4-ADC80556071A}" destId="{3AFF5090-39D9-4311-838C-5575537E4670}" srcOrd="0" destOrd="0" parTransId="{3FF4CB33-CB83-49D0-9B63-182688777087}" sibTransId="{65192872-7690-4FFF-A0FD-0CBA7236600A}"/>
    <dgm:cxn modelId="{F983AF13-2850-4A90-BDAE-7F419E538D17}" type="presOf" srcId="{3AFF5090-39D9-4311-838C-5575537E4670}" destId="{A4DEC978-48D6-4DBB-B3AC-7F26BD285D8A}" srcOrd="0" destOrd="0" presId="urn:microsoft.com/office/officeart/2005/8/layout/hierarchy4"/>
    <dgm:cxn modelId="{373C2CFF-7592-4889-93F5-D62A8E841ADC}" srcId="{9542ED5D-E01A-4B42-A752-8FC2C5B28AB9}" destId="{E89CCA94-EFB8-4B0B-80FF-9870FDEA9341}" srcOrd="0" destOrd="0" parTransId="{CBE35741-61B8-4C44-ADFA-9DA5A638AD7D}" sibTransId="{76376634-B6D4-4DF3-A872-B54476AF8742}"/>
    <dgm:cxn modelId="{9CD27508-ADC7-4B4A-8B2F-D6BCA2CE322B}" type="presOf" srcId="{BDBECC16-7764-46E0-85F8-B3C12F756168}" destId="{C8123137-D634-4AE4-80E3-D613D15C24A0}" srcOrd="0" destOrd="0" presId="urn:microsoft.com/office/officeart/2005/8/layout/hierarchy4"/>
    <dgm:cxn modelId="{AE5A35CE-816D-4859-90C0-41B31621AB0A}" type="presOf" srcId="{20E814C0-AA2D-4E0A-B89C-61A5ED71971B}" destId="{BED1A013-9BC9-4945-BF6B-CEA9D77B971B}" srcOrd="0" destOrd="0" presId="urn:microsoft.com/office/officeart/2005/8/layout/hierarchy4"/>
    <dgm:cxn modelId="{0D777285-E7EF-431F-84E6-F39DDD02B217}" type="presOf" srcId="{9542ED5D-E01A-4B42-A752-8FC2C5B28AB9}" destId="{2269C475-DE17-4E39-8F36-8EBDC698A4A9}" srcOrd="0" destOrd="0" presId="urn:microsoft.com/office/officeart/2005/8/layout/hierarchy4"/>
    <dgm:cxn modelId="{3686CBEE-F7E0-4E8B-A0AE-B2FC5F1CBD57}" type="presOf" srcId="{5601F350-DDEC-4E40-8BA4-ADC80556071A}" destId="{9446955C-65C3-4F94-88A1-70FC29878476}" srcOrd="0" destOrd="0" presId="urn:microsoft.com/office/officeart/2005/8/layout/hierarchy4"/>
    <dgm:cxn modelId="{9275EE88-D3E8-4127-B35C-48724EFC7F0D}" type="presOf" srcId="{F221665F-B334-4F47-957F-0064D013F320}" destId="{4E7AC00C-CB73-4C62-A601-D6359FC83A8E}" srcOrd="0" destOrd="0" presId="urn:microsoft.com/office/officeart/2005/8/layout/hierarchy4"/>
    <dgm:cxn modelId="{AF3A6FE0-D5C3-4ACC-88B7-5AE0656382B9}" srcId="{BDBECC16-7764-46E0-85F8-B3C12F756168}" destId="{F221665F-B334-4F47-957F-0064D013F320}" srcOrd="0" destOrd="0" parTransId="{AC480847-6522-4CFD-8E6D-338624E6F81A}" sibTransId="{A9D346F8-4550-42C2-AF32-7E339BE8A4E2}"/>
    <dgm:cxn modelId="{2E83374F-E9FA-4157-B85C-305DD6F5644F}" srcId="{F221665F-B334-4F47-957F-0064D013F320}" destId="{9542ED5D-E01A-4B42-A752-8FC2C5B28AB9}" srcOrd="0" destOrd="0" parTransId="{9CAE42F4-43A1-4EB6-8ECE-21AF24D5FCCB}" sibTransId="{DF594896-A4C7-4FA4-9E8D-17FF38664C0D}"/>
    <dgm:cxn modelId="{78D8BBFE-7067-4880-BD36-F604E0E07439}" srcId="{F221665F-B334-4F47-957F-0064D013F320}" destId="{5601F350-DDEC-4E40-8BA4-ADC80556071A}" srcOrd="1" destOrd="0" parTransId="{3A6DAE95-A0C9-4D5E-9740-92746A26E5C9}" sibTransId="{35DC0E4E-59CB-466F-9BC3-B9959908FE99}"/>
    <dgm:cxn modelId="{8039EE53-F074-40AC-9E9B-791423DDDDDF}" type="presParOf" srcId="{C8123137-D634-4AE4-80E3-D613D15C24A0}" destId="{B9BCD203-94D9-4860-90BF-7D3734A5EBE0}" srcOrd="0" destOrd="0" presId="urn:microsoft.com/office/officeart/2005/8/layout/hierarchy4"/>
    <dgm:cxn modelId="{BA240DE1-E01B-4ECC-AACA-C7CD4CF00FCB}" type="presParOf" srcId="{B9BCD203-94D9-4860-90BF-7D3734A5EBE0}" destId="{4E7AC00C-CB73-4C62-A601-D6359FC83A8E}" srcOrd="0" destOrd="0" presId="urn:microsoft.com/office/officeart/2005/8/layout/hierarchy4"/>
    <dgm:cxn modelId="{3FCCED85-3518-4D13-B602-A2B0A935BA12}" type="presParOf" srcId="{B9BCD203-94D9-4860-90BF-7D3734A5EBE0}" destId="{97925A07-98EB-4254-9CE9-7312261CE176}" srcOrd="1" destOrd="0" presId="urn:microsoft.com/office/officeart/2005/8/layout/hierarchy4"/>
    <dgm:cxn modelId="{286B47C0-CE7F-435E-A0D5-17C8E65C4DA3}" type="presParOf" srcId="{B9BCD203-94D9-4860-90BF-7D3734A5EBE0}" destId="{47343F3E-1101-4A29-8E24-BC1731D2765E}" srcOrd="2" destOrd="0" presId="urn:microsoft.com/office/officeart/2005/8/layout/hierarchy4"/>
    <dgm:cxn modelId="{5361A05C-A3E4-48A9-B9E9-8C6AB02F865B}" type="presParOf" srcId="{47343F3E-1101-4A29-8E24-BC1731D2765E}" destId="{E23A1557-DD50-4C98-8CD3-E9D91B9002AF}" srcOrd="0" destOrd="0" presId="urn:microsoft.com/office/officeart/2005/8/layout/hierarchy4"/>
    <dgm:cxn modelId="{3F2E1CBD-AD15-4D8E-9253-AB5F0835FB9D}" type="presParOf" srcId="{E23A1557-DD50-4C98-8CD3-E9D91B9002AF}" destId="{2269C475-DE17-4E39-8F36-8EBDC698A4A9}" srcOrd="0" destOrd="0" presId="urn:microsoft.com/office/officeart/2005/8/layout/hierarchy4"/>
    <dgm:cxn modelId="{7015CA1E-45D5-429A-9488-86A868714C4E}" type="presParOf" srcId="{E23A1557-DD50-4C98-8CD3-E9D91B9002AF}" destId="{561C1348-1E64-485C-A892-1BD00F9C9D5B}" srcOrd="1" destOrd="0" presId="urn:microsoft.com/office/officeart/2005/8/layout/hierarchy4"/>
    <dgm:cxn modelId="{3E5BB6E9-0804-4C5D-9CC1-F2E0854EF4AC}" type="presParOf" srcId="{E23A1557-DD50-4C98-8CD3-E9D91B9002AF}" destId="{2222EB0C-F853-411B-BA63-6D920FCEAD64}" srcOrd="2" destOrd="0" presId="urn:microsoft.com/office/officeart/2005/8/layout/hierarchy4"/>
    <dgm:cxn modelId="{B8255416-133A-4C9E-B590-6ADEA7C9A3A5}" type="presParOf" srcId="{2222EB0C-F853-411B-BA63-6D920FCEAD64}" destId="{4FBCC554-6D37-40B6-BA1E-E5D58C2479E6}" srcOrd="0" destOrd="0" presId="urn:microsoft.com/office/officeart/2005/8/layout/hierarchy4"/>
    <dgm:cxn modelId="{92D460F0-D4E3-4C09-B6AA-13C9E51A86C1}" type="presParOf" srcId="{4FBCC554-6D37-40B6-BA1E-E5D58C2479E6}" destId="{DF7770B7-5288-460E-A7B9-576F5100B3C9}" srcOrd="0" destOrd="0" presId="urn:microsoft.com/office/officeart/2005/8/layout/hierarchy4"/>
    <dgm:cxn modelId="{4CC60A95-B275-44B3-BA67-FC9C35772D89}" type="presParOf" srcId="{4FBCC554-6D37-40B6-BA1E-E5D58C2479E6}" destId="{E7060EBE-FAFC-4E42-B2ED-F8568853406D}" srcOrd="1" destOrd="0" presId="urn:microsoft.com/office/officeart/2005/8/layout/hierarchy4"/>
    <dgm:cxn modelId="{285FFCD5-51A5-4B30-813C-8B429EB24430}" type="presParOf" srcId="{2222EB0C-F853-411B-BA63-6D920FCEAD64}" destId="{1FF00324-D2F4-4E68-9738-DD0E3BE2241A}" srcOrd="1" destOrd="0" presId="urn:microsoft.com/office/officeart/2005/8/layout/hierarchy4"/>
    <dgm:cxn modelId="{EE67C82D-2115-4A33-B729-A8F96AC3CB6D}" type="presParOf" srcId="{2222EB0C-F853-411B-BA63-6D920FCEAD64}" destId="{3194D35A-92E6-4888-9C7C-5520666016CC}" srcOrd="2" destOrd="0" presId="urn:microsoft.com/office/officeart/2005/8/layout/hierarchy4"/>
    <dgm:cxn modelId="{9A7D14DD-5C35-411C-98B4-D618C820B19E}" type="presParOf" srcId="{3194D35A-92E6-4888-9C7C-5520666016CC}" destId="{BED1A013-9BC9-4945-BF6B-CEA9D77B971B}" srcOrd="0" destOrd="0" presId="urn:microsoft.com/office/officeart/2005/8/layout/hierarchy4"/>
    <dgm:cxn modelId="{373BFE44-4262-4BF4-BB90-BDEC139D0F07}" type="presParOf" srcId="{3194D35A-92E6-4888-9C7C-5520666016CC}" destId="{2DF88F6E-E7CB-4F3C-B2FE-EB9F474B25B2}" srcOrd="1" destOrd="0" presId="urn:microsoft.com/office/officeart/2005/8/layout/hierarchy4"/>
    <dgm:cxn modelId="{3CD9C67B-F46D-4D61-A26D-1EDFB001A7AC}" type="presParOf" srcId="{47343F3E-1101-4A29-8E24-BC1731D2765E}" destId="{68E68771-16AC-4E8F-8C23-B7331847F2D5}" srcOrd="1" destOrd="0" presId="urn:microsoft.com/office/officeart/2005/8/layout/hierarchy4"/>
    <dgm:cxn modelId="{CBC372A7-FDD7-4BFF-BEB4-A3ABC6AF5D04}" type="presParOf" srcId="{47343F3E-1101-4A29-8E24-BC1731D2765E}" destId="{7414D228-31B4-44D2-9CDA-E719891F14D2}" srcOrd="2" destOrd="0" presId="urn:microsoft.com/office/officeart/2005/8/layout/hierarchy4"/>
    <dgm:cxn modelId="{5F63A794-4C54-4FBB-849A-EE3D6A880ED4}" type="presParOf" srcId="{7414D228-31B4-44D2-9CDA-E719891F14D2}" destId="{9446955C-65C3-4F94-88A1-70FC29878476}" srcOrd="0" destOrd="0" presId="urn:microsoft.com/office/officeart/2005/8/layout/hierarchy4"/>
    <dgm:cxn modelId="{00449FFD-37FC-4472-BCE4-F5F85AEC9541}" type="presParOf" srcId="{7414D228-31B4-44D2-9CDA-E719891F14D2}" destId="{3BA784BA-0916-4282-A9D4-9314ECE2A895}" srcOrd="1" destOrd="0" presId="urn:microsoft.com/office/officeart/2005/8/layout/hierarchy4"/>
    <dgm:cxn modelId="{62E0AB00-3429-4F0B-9A55-B0B6A887DA88}" type="presParOf" srcId="{7414D228-31B4-44D2-9CDA-E719891F14D2}" destId="{141447A5-AC7F-40CC-B3BA-DCBCB19B23F3}" srcOrd="2" destOrd="0" presId="urn:microsoft.com/office/officeart/2005/8/layout/hierarchy4"/>
    <dgm:cxn modelId="{713E540B-A3A1-47D5-9419-EECE64937959}" type="presParOf" srcId="{141447A5-AC7F-40CC-B3BA-DCBCB19B23F3}" destId="{1003F93F-F415-40B7-8E3D-9538ADE59903}" srcOrd="0" destOrd="0" presId="urn:microsoft.com/office/officeart/2005/8/layout/hierarchy4"/>
    <dgm:cxn modelId="{5F7F0B3B-3416-40BA-A691-5917234FF111}" type="presParOf" srcId="{1003F93F-F415-40B7-8E3D-9538ADE59903}" destId="{A4DEC978-48D6-4DBB-B3AC-7F26BD285D8A}" srcOrd="0" destOrd="0" presId="urn:microsoft.com/office/officeart/2005/8/layout/hierarchy4"/>
    <dgm:cxn modelId="{94D94709-AB64-4681-BCB2-4B6AC4638E0A}" type="presParOf" srcId="{1003F93F-F415-40B7-8E3D-9538ADE59903}" destId="{AE567250-0856-4420-8AE6-EABA346B601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51E531-3EFB-4444-ACCA-42B7B0135C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A677E50-19FA-423A-BEAB-025ED728191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ЗАКОН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 государственных закупках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gm:t>
    </dgm:pt>
    <dgm:pt modelId="{B2BA9596-1D92-449F-91E3-C43D4BA4C40E}" type="parTrans" cxnId="{9F2C6FF1-EECD-411A-846B-66EE13C92B16}">
      <dgm:prSet/>
      <dgm:spPr/>
      <dgm:t>
        <a:bodyPr/>
        <a:lstStyle/>
        <a:p>
          <a:endParaRPr lang="ru-RU"/>
        </a:p>
      </dgm:t>
    </dgm:pt>
    <dgm:pt modelId="{7B592D89-C027-4AAD-A6A1-87FF06FF6ABE}" type="sibTrans" cxnId="{9F2C6FF1-EECD-411A-846B-66EE13C92B16}">
      <dgm:prSet/>
      <dgm:spPr/>
      <dgm:t>
        <a:bodyPr/>
        <a:lstStyle/>
        <a:p>
          <a:endParaRPr lang="ru-RU"/>
        </a:p>
      </dgm:t>
    </dgm:pt>
    <dgm:pt modelId="{52B60999-6521-46C1-AD98-9A0181CCC9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ГУ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ГО</a:t>
          </a:r>
        </a:p>
      </dgm:t>
    </dgm:pt>
    <dgm:pt modelId="{5861E528-2FF9-43E1-92F3-A865B09BEE26}" type="parTrans" cxnId="{AC8F1AAD-68B4-46D6-BFE8-16959DCA9E4C}">
      <dgm:prSet/>
      <dgm:spPr/>
      <dgm:t>
        <a:bodyPr/>
        <a:lstStyle/>
        <a:p>
          <a:endParaRPr lang="ru-RU"/>
        </a:p>
      </dgm:t>
    </dgm:pt>
    <dgm:pt modelId="{DE625C67-911A-47A3-84E8-4E320E83E034}" type="sibTrans" cxnId="{AC8F1AAD-68B4-46D6-BFE8-16959DCA9E4C}">
      <dgm:prSet/>
      <dgm:spPr/>
      <dgm:t>
        <a:bodyPr/>
        <a:lstStyle/>
        <a:p>
          <a:endParaRPr lang="ru-RU"/>
        </a:p>
      </dgm:t>
    </dgm:pt>
    <dgm:pt modelId="{39561130-A9DD-4734-A769-2A3DE7FEEB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ГП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ЮЛ 50% и более государству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gm:t>
    </dgm:pt>
    <dgm:pt modelId="{D9829F85-A41D-4B62-AB99-58A9A3E0FAD8}" type="parTrans" cxnId="{2E885377-1562-4073-80FE-2BF3B5188656}">
      <dgm:prSet/>
      <dgm:spPr/>
      <dgm:t>
        <a:bodyPr/>
        <a:lstStyle/>
        <a:p>
          <a:endParaRPr lang="ru-RU"/>
        </a:p>
      </dgm:t>
    </dgm:pt>
    <dgm:pt modelId="{2F42A823-7BC0-489C-98FD-5E38E6FE3D91}" type="sibTrans" cxnId="{2E885377-1562-4073-80FE-2BF3B5188656}">
      <dgm:prSet/>
      <dgm:spPr/>
      <dgm:t>
        <a:bodyPr/>
        <a:lstStyle/>
        <a:p>
          <a:endParaRPr lang="ru-RU"/>
        </a:p>
      </dgm:t>
    </dgm:pt>
    <dgm:pt modelId="{D3D5731F-DD0F-4C63-B020-B57E1060D38B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Государственный бюджет (местный, республиканский)</a:t>
          </a:r>
          <a:endParaRPr lang="ru-RU" b="1" dirty="0">
            <a:solidFill>
              <a:schemeClr val="bg1"/>
            </a:solidFill>
          </a:endParaRPr>
        </a:p>
      </dgm:t>
    </dgm:pt>
    <dgm:pt modelId="{64B0EA51-028D-4CD6-B2E9-8A6F9D374C24}" type="parTrans" cxnId="{53E9D529-9B65-4654-97A0-ED0025BE3134}">
      <dgm:prSet/>
      <dgm:spPr/>
      <dgm:t>
        <a:bodyPr/>
        <a:lstStyle/>
        <a:p>
          <a:endParaRPr lang="ru-RU"/>
        </a:p>
      </dgm:t>
    </dgm:pt>
    <dgm:pt modelId="{28B0FE98-E3F1-4424-BCB0-D4D8CF4CC8B9}" type="sibTrans" cxnId="{53E9D529-9B65-4654-97A0-ED0025BE3134}">
      <dgm:prSet/>
      <dgm:spPr/>
      <dgm:t>
        <a:bodyPr/>
        <a:lstStyle/>
        <a:p>
          <a:endParaRPr lang="ru-RU"/>
        </a:p>
      </dgm:t>
    </dgm:pt>
    <dgm:pt modelId="{FAED9E7C-99C3-466D-B5CA-4F5BCBF20520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Государственный</a:t>
          </a:r>
        </a:p>
        <a:p>
          <a:r>
            <a:rPr lang="ru-RU" b="1" dirty="0" smtClean="0">
              <a:solidFill>
                <a:schemeClr val="bg1"/>
              </a:solidFill>
            </a:rPr>
            <a:t>бюджет </a:t>
          </a:r>
        </a:p>
        <a:p>
          <a:r>
            <a:rPr lang="ru-RU" b="1" dirty="0" smtClean="0">
              <a:solidFill>
                <a:schemeClr val="bg1"/>
              </a:solidFill>
            </a:rPr>
            <a:t>и</a:t>
          </a:r>
        </a:p>
        <a:p>
          <a:r>
            <a:rPr lang="ru-RU" b="1" dirty="0" smtClean="0">
              <a:solidFill>
                <a:schemeClr val="bg1"/>
              </a:solidFill>
            </a:rPr>
            <a:t>денежные средства, заработанные от деятельности по уставу</a:t>
          </a:r>
          <a:endParaRPr lang="ru-RU" b="1" dirty="0">
            <a:solidFill>
              <a:schemeClr val="bg1"/>
            </a:solidFill>
          </a:endParaRPr>
        </a:p>
      </dgm:t>
    </dgm:pt>
    <dgm:pt modelId="{7A9B5B44-A330-40E2-A188-D7AD7F886286}" type="parTrans" cxnId="{7B5E3A72-686F-49A8-BEF4-3CA7EF7D4E8F}">
      <dgm:prSet/>
      <dgm:spPr/>
      <dgm:t>
        <a:bodyPr/>
        <a:lstStyle/>
        <a:p>
          <a:endParaRPr lang="ru-RU"/>
        </a:p>
      </dgm:t>
    </dgm:pt>
    <dgm:pt modelId="{192B4585-C38A-4EF3-8145-8EEE44DCBC9D}" type="sibTrans" cxnId="{7B5E3A72-686F-49A8-BEF4-3CA7EF7D4E8F}">
      <dgm:prSet/>
      <dgm:spPr/>
      <dgm:t>
        <a:bodyPr/>
        <a:lstStyle/>
        <a:p>
          <a:endParaRPr lang="ru-RU"/>
        </a:p>
      </dgm:t>
    </dgm:pt>
    <dgm:pt modelId="{B4D03BBD-6C88-4386-8035-F8F0617D5BE2}" type="pres">
      <dgm:prSet presAssocID="{5351E531-3EFB-4444-ACCA-42B7B0135C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EFFA2F-203F-42C0-ABB0-E933CA55E325}" type="pres">
      <dgm:prSet presAssocID="{8A677E50-19FA-423A-BEAB-025ED728191B}" presName="hierRoot1" presStyleCnt="0">
        <dgm:presLayoutVars>
          <dgm:hierBranch/>
        </dgm:presLayoutVars>
      </dgm:prSet>
      <dgm:spPr/>
    </dgm:pt>
    <dgm:pt modelId="{B5B74C65-0E11-49C9-B410-523ACB6F8E6C}" type="pres">
      <dgm:prSet presAssocID="{8A677E50-19FA-423A-BEAB-025ED728191B}" presName="rootComposite1" presStyleCnt="0"/>
      <dgm:spPr/>
    </dgm:pt>
    <dgm:pt modelId="{EC41448B-18AC-4E67-A811-C76FF8AF8FE1}" type="pres">
      <dgm:prSet presAssocID="{8A677E50-19FA-423A-BEAB-025ED728191B}" presName="rootText1" presStyleLbl="node0" presStyleIdx="0" presStyleCnt="1" custScaleX="208552" custScaleY="95636" custLinFactNeighborX="-1468" custLinFactNeighborY="590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F25C82-9D45-46D1-B86F-42687E43BD94}" type="pres">
      <dgm:prSet presAssocID="{8A677E50-19FA-423A-BEAB-025ED728191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3C7E15C-CFA6-47AB-9A0B-D51F69E79834}" type="pres">
      <dgm:prSet presAssocID="{8A677E50-19FA-423A-BEAB-025ED728191B}" presName="hierChild2" presStyleCnt="0"/>
      <dgm:spPr/>
    </dgm:pt>
    <dgm:pt modelId="{21688AD6-2513-485C-BE9A-0C0EFA450542}" type="pres">
      <dgm:prSet presAssocID="{5861E528-2FF9-43E1-92F3-A865B09BEE26}" presName="Name35" presStyleLbl="parChTrans1D2" presStyleIdx="0" presStyleCnt="2"/>
      <dgm:spPr/>
      <dgm:t>
        <a:bodyPr/>
        <a:lstStyle/>
        <a:p>
          <a:endParaRPr lang="ru-RU"/>
        </a:p>
      </dgm:t>
    </dgm:pt>
    <dgm:pt modelId="{729915C1-A9B1-44D7-84F8-24AA4DD4BB90}" type="pres">
      <dgm:prSet presAssocID="{52B60999-6521-46C1-AD98-9A0181CCC976}" presName="hierRoot2" presStyleCnt="0">
        <dgm:presLayoutVars>
          <dgm:hierBranch/>
        </dgm:presLayoutVars>
      </dgm:prSet>
      <dgm:spPr/>
    </dgm:pt>
    <dgm:pt modelId="{7613417E-2F1B-4042-A473-13C02E2EBFD3}" type="pres">
      <dgm:prSet presAssocID="{52B60999-6521-46C1-AD98-9A0181CCC976}" presName="rootComposite" presStyleCnt="0"/>
      <dgm:spPr/>
    </dgm:pt>
    <dgm:pt modelId="{59E469DD-E6DA-4A96-A11C-E6D305541D65}" type="pres">
      <dgm:prSet presAssocID="{52B60999-6521-46C1-AD98-9A0181CCC976}" presName="rootText" presStyleLbl="node2" presStyleIdx="0" presStyleCnt="2" custScaleX="78067" custScaleY="59608" custLinFactNeighborX="961" custLinFactNeighborY="349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4B4FE7-B287-4930-8D7A-4146AA9A931A}" type="pres">
      <dgm:prSet presAssocID="{52B60999-6521-46C1-AD98-9A0181CCC976}" presName="rootConnector" presStyleLbl="node2" presStyleIdx="0" presStyleCnt="2"/>
      <dgm:spPr/>
      <dgm:t>
        <a:bodyPr/>
        <a:lstStyle/>
        <a:p>
          <a:endParaRPr lang="ru-RU"/>
        </a:p>
      </dgm:t>
    </dgm:pt>
    <dgm:pt modelId="{71C4EC20-6243-4BAE-8375-8EC97D2EC32B}" type="pres">
      <dgm:prSet presAssocID="{52B60999-6521-46C1-AD98-9A0181CCC976}" presName="hierChild4" presStyleCnt="0"/>
      <dgm:spPr/>
    </dgm:pt>
    <dgm:pt modelId="{02634CC1-1C26-4331-808E-ABC49B398A75}" type="pres">
      <dgm:prSet presAssocID="{64B0EA51-028D-4CD6-B2E9-8A6F9D374C24}" presName="Name35" presStyleLbl="parChTrans1D3" presStyleIdx="0" presStyleCnt="2"/>
      <dgm:spPr/>
      <dgm:t>
        <a:bodyPr/>
        <a:lstStyle/>
        <a:p>
          <a:endParaRPr lang="ru-RU"/>
        </a:p>
      </dgm:t>
    </dgm:pt>
    <dgm:pt modelId="{C3122CF6-5C70-4668-8424-C8B235FB3D21}" type="pres">
      <dgm:prSet presAssocID="{D3D5731F-DD0F-4C63-B020-B57E1060D38B}" presName="hierRoot2" presStyleCnt="0">
        <dgm:presLayoutVars>
          <dgm:hierBranch val="init"/>
        </dgm:presLayoutVars>
      </dgm:prSet>
      <dgm:spPr/>
    </dgm:pt>
    <dgm:pt modelId="{2451E741-C633-4FC3-9182-87C5193E1FAE}" type="pres">
      <dgm:prSet presAssocID="{D3D5731F-DD0F-4C63-B020-B57E1060D38B}" presName="rootComposite" presStyleCnt="0"/>
      <dgm:spPr/>
    </dgm:pt>
    <dgm:pt modelId="{7456404D-737B-4532-BCED-0446E21BB433}" type="pres">
      <dgm:prSet presAssocID="{D3D5731F-DD0F-4C63-B020-B57E1060D38B}" presName="rootText" presStyleLbl="node3" presStyleIdx="0" presStyleCnt="2" custScaleX="97177" custScaleY="82571" custLinFactNeighborX="-267" custLinFactNeighborY="308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A22136-693D-4AC5-93CF-1128C8D75DBC}" type="pres">
      <dgm:prSet presAssocID="{D3D5731F-DD0F-4C63-B020-B57E1060D38B}" presName="rootConnector" presStyleLbl="node3" presStyleIdx="0" presStyleCnt="2"/>
      <dgm:spPr/>
      <dgm:t>
        <a:bodyPr/>
        <a:lstStyle/>
        <a:p>
          <a:endParaRPr lang="ru-RU"/>
        </a:p>
      </dgm:t>
    </dgm:pt>
    <dgm:pt modelId="{355F13AF-8E83-4328-B03D-160430F181A4}" type="pres">
      <dgm:prSet presAssocID="{D3D5731F-DD0F-4C63-B020-B57E1060D38B}" presName="hierChild4" presStyleCnt="0"/>
      <dgm:spPr/>
    </dgm:pt>
    <dgm:pt modelId="{ACE0A3ED-A8E6-4EA6-97E6-ECC70419068F}" type="pres">
      <dgm:prSet presAssocID="{D3D5731F-DD0F-4C63-B020-B57E1060D38B}" presName="hierChild5" presStyleCnt="0"/>
      <dgm:spPr/>
    </dgm:pt>
    <dgm:pt modelId="{3DD732EB-6EA4-435A-8DDC-77A181F985A5}" type="pres">
      <dgm:prSet presAssocID="{52B60999-6521-46C1-AD98-9A0181CCC976}" presName="hierChild5" presStyleCnt="0"/>
      <dgm:spPr/>
    </dgm:pt>
    <dgm:pt modelId="{303017F9-0AA1-445E-96EA-A9270159F33D}" type="pres">
      <dgm:prSet presAssocID="{D9829F85-A41D-4B62-AB99-58A9A3E0FAD8}" presName="Name35" presStyleLbl="parChTrans1D2" presStyleIdx="1" presStyleCnt="2"/>
      <dgm:spPr/>
      <dgm:t>
        <a:bodyPr/>
        <a:lstStyle/>
        <a:p>
          <a:endParaRPr lang="ru-RU"/>
        </a:p>
      </dgm:t>
    </dgm:pt>
    <dgm:pt modelId="{CF79459F-D508-4510-AB1B-1C3188FE0967}" type="pres">
      <dgm:prSet presAssocID="{39561130-A9DD-4734-A769-2A3DE7FEEBDB}" presName="hierRoot2" presStyleCnt="0">
        <dgm:presLayoutVars>
          <dgm:hierBranch/>
        </dgm:presLayoutVars>
      </dgm:prSet>
      <dgm:spPr/>
    </dgm:pt>
    <dgm:pt modelId="{C7D44775-D14F-4F1E-AB2A-19282FAB4885}" type="pres">
      <dgm:prSet presAssocID="{39561130-A9DD-4734-A769-2A3DE7FEEBDB}" presName="rootComposite" presStyleCnt="0"/>
      <dgm:spPr/>
    </dgm:pt>
    <dgm:pt modelId="{A112A484-957F-4FAA-8324-A1A381CF792F}" type="pres">
      <dgm:prSet presAssocID="{39561130-A9DD-4734-A769-2A3DE7FEEBDB}" presName="rootText" presStyleLbl="node2" presStyleIdx="1" presStyleCnt="2" custScaleX="84269" custScaleY="59287" custLinFactNeighborX="-2304" custLinFactNeighborY="310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77BFE2-CA3F-496F-A91C-25B231B487CB}" type="pres">
      <dgm:prSet presAssocID="{39561130-A9DD-4734-A769-2A3DE7FEEBDB}" presName="rootConnector" presStyleLbl="node2" presStyleIdx="1" presStyleCnt="2"/>
      <dgm:spPr/>
      <dgm:t>
        <a:bodyPr/>
        <a:lstStyle/>
        <a:p>
          <a:endParaRPr lang="ru-RU"/>
        </a:p>
      </dgm:t>
    </dgm:pt>
    <dgm:pt modelId="{697E04BD-EE17-4D9F-A09E-F9D85D60F90B}" type="pres">
      <dgm:prSet presAssocID="{39561130-A9DD-4734-A769-2A3DE7FEEBDB}" presName="hierChild4" presStyleCnt="0"/>
      <dgm:spPr/>
    </dgm:pt>
    <dgm:pt modelId="{AB53CF47-912D-4F40-94B5-A540677EEF78}" type="pres">
      <dgm:prSet presAssocID="{7A9B5B44-A330-40E2-A188-D7AD7F886286}" presName="Name35" presStyleLbl="parChTrans1D3" presStyleIdx="1" presStyleCnt="2"/>
      <dgm:spPr/>
      <dgm:t>
        <a:bodyPr/>
        <a:lstStyle/>
        <a:p>
          <a:endParaRPr lang="ru-RU"/>
        </a:p>
      </dgm:t>
    </dgm:pt>
    <dgm:pt modelId="{AC51CD04-DA61-4BC5-8A06-CE1194FD1BAC}" type="pres">
      <dgm:prSet presAssocID="{FAED9E7C-99C3-466D-B5CA-4F5BCBF20520}" presName="hierRoot2" presStyleCnt="0">
        <dgm:presLayoutVars>
          <dgm:hierBranch val="init"/>
        </dgm:presLayoutVars>
      </dgm:prSet>
      <dgm:spPr/>
    </dgm:pt>
    <dgm:pt modelId="{B5765344-1751-4E32-910A-F04797AD341D}" type="pres">
      <dgm:prSet presAssocID="{FAED9E7C-99C3-466D-B5CA-4F5BCBF20520}" presName="rootComposite" presStyleCnt="0"/>
      <dgm:spPr/>
    </dgm:pt>
    <dgm:pt modelId="{274DEA92-8E03-4548-A20D-280C6AD70BD5}" type="pres">
      <dgm:prSet presAssocID="{FAED9E7C-99C3-466D-B5CA-4F5BCBF20520}" presName="rootText" presStyleLbl="node3" presStyleIdx="1" presStyleCnt="2" custScaleX="88877" custScaleY="89265" custLinFactNeighborX="-536" custLinFactNeighborY="6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3F1ED0-C24D-44AD-A93E-4D4C3033F913}" type="pres">
      <dgm:prSet presAssocID="{FAED9E7C-99C3-466D-B5CA-4F5BCBF20520}" presName="rootConnector" presStyleLbl="node3" presStyleIdx="1" presStyleCnt="2"/>
      <dgm:spPr/>
      <dgm:t>
        <a:bodyPr/>
        <a:lstStyle/>
        <a:p>
          <a:endParaRPr lang="ru-RU"/>
        </a:p>
      </dgm:t>
    </dgm:pt>
    <dgm:pt modelId="{63B96523-8899-4097-A69A-98300655B3E7}" type="pres">
      <dgm:prSet presAssocID="{FAED9E7C-99C3-466D-B5CA-4F5BCBF20520}" presName="hierChild4" presStyleCnt="0"/>
      <dgm:spPr/>
    </dgm:pt>
    <dgm:pt modelId="{D473EC67-AE29-4FF5-8E13-6BF55A82B636}" type="pres">
      <dgm:prSet presAssocID="{FAED9E7C-99C3-466D-B5CA-4F5BCBF20520}" presName="hierChild5" presStyleCnt="0"/>
      <dgm:spPr/>
    </dgm:pt>
    <dgm:pt modelId="{D9AA2795-4766-4FFB-BA5D-2D1CD8E43E0B}" type="pres">
      <dgm:prSet presAssocID="{39561130-A9DD-4734-A769-2A3DE7FEEBDB}" presName="hierChild5" presStyleCnt="0"/>
      <dgm:spPr/>
    </dgm:pt>
    <dgm:pt modelId="{4DDE53F8-07A1-4DC5-8095-D9E598DE9D71}" type="pres">
      <dgm:prSet presAssocID="{8A677E50-19FA-423A-BEAB-025ED728191B}" presName="hierChild3" presStyleCnt="0"/>
      <dgm:spPr/>
    </dgm:pt>
  </dgm:ptLst>
  <dgm:cxnLst>
    <dgm:cxn modelId="{CE116307-1D2B-4687-BB27-77C0DA33DC6A}" type="presOf" srcId="{39561130-A9DD-4734-A769-2A3DE7FEEBDB}" destId="{A112A484-957F-4FAA-8324-A1A381CF792F}" srcOrd="0" destOrd="0" presId="urn:microsoft.com/office/officeart/2005/8/layout/orgChart1"/>
    <dgm:cxn modelId="{7B5E3A72-686F-49A8-BEF4-3CA7EF7D4E8F}" srcId="{39561130-A9DD-4734-A769-2A3DE7FEEBDB}" destId="{FAED9E7C-99C3-466D-B5CA-4F5BCBF20520}" srcOrd="0" destOrd="0" parTransId="{7A9B5B44-A330-40E2-A188-D7AD7F886286}" sibTransId="{192B4585-C38A-4EF3-8145-8EEE44DCBC9D}"/>
    <dgm:cxn modelId="{3CA64359-82F9-4DDD-A2E3-293BB8EB3AAF}" type="presOf" srcId="{8A677E50-19FA-423A-BEAB-025ED728191B}" destId="{E7F25C82-9D45-46D1-B86F-42687E43BD94}" srcOrd="1" destOrd="0" presId="urn:microsoft.com/office/officeart/2005/8/layout/orgChart1"/>
    <dgm:cxn modelId="{4EEC9B66-D390-45C8-9A31-08B58AD3E8F6}" type="presOf" srcId="{39561130-A9DD-4734-A769-2A3DE7FEEBDB}" destId="{9977BFE2-CA3F-496F-A91C-25B231B487CB}" srcOrd="1" destOrd="0" presId="urn:microsoft.com/office/officeart/2005/8/layout/orgChart1"/>
    <dgm:cxn modelId="{AC8F1AAD-68B4-46D6-BFE8-16959DCA9E4C}" srcId="{8A677E50-19FA-423A-BEAB-025ED728191B}" destId="{52B60999-6521-46C1-AD98-9A0181CCC976}" srcOrd="0" destOrd="0" parTransId="{5861E528-2FF9-43E1-92F3-A865B09BEE26}" sibTransId="{DE625C67-911A-47A3-84E8-4E320E83E034}"/>
    <dgm:cxn modelId="{B1F01FCF-D94D-47D3-89EC-C78782B9700D}" type="presOf" srcId="{5351E531-3EFB-4444-ACCA-42B7B0135C43}" destId="{B4D03BBD-6C88-4386-8035-F8F0617D5BE2}" srcOrd="0" destOrd="0" presId="urn:microsoft.com/office/officeart/2005/8/layout/orgChart1"/>
    <dgm:cxn modelId="{F587DD95-B4A5-4120-8FA5-82754803967D}" type="presOf" srcId="{7A9B5B44-A330-40E2-A188-D7AD7F886286}" destId="{AB53CF47-912D-4F40-94B5-A540677EEF78}" srcOrd="0" destOrd="0" presId="urn:microsoft.com/office/officeart/2005/8/layout/orgChart1"/>
    <dgm:cxn modelId="{21223C83-C150-4AB0-9D3F-ED8105B9C7ED}" type="presOf" srcId="{8A677E50-19FA-423A-BEAB-025ED728191B}" destId="{EC41448B-18AC-4E67-A811-C76FF8AF8FE1}" srcOrd="0" destOrd="0" presId="urn:microsoft.com/office/officeart/2005/8/layout/orgChart1"/>
    <dgm:cxn modelId="{9F2C6FF1-EECD-411A-846B-66EE13C92B16}" srcId="{5351E531-3EFB-4444-ACCA-42B7B0135C43}" destId="{8A677E50-19FA-423A-BEAB-025ED728191B}" srcOrd="0" destOrd="0" parTransId="{B2BA9596-1D92-449F-91E3-C43D4BA4C40E}" sibTransId="{7B592D89-C027-4AAD-A6A1-87FF06FF6ABE}"/>
    <dgm:cxn modelId="{6692183E-29AB-4A33-BA72-BDF5E3ADA4DE}" type="presOf" srcId="{64B0EA51-028D-4CD6-B2E9-8A6F9D374C24}" destId="{02634CC1-1C26-4331-808E-ABC49B398A75}" srcOrd="0" destOrd="0" presId="urn:microsoft.com/office/officeart/2005/8/layout/orgChart1"/>
    <dgm:cxn modelId="{EC18BAF3-A57F-4A1A-84E4-C5E167A3A878}" type="presOf" srcId="{52B60999-6521-46C1-AD98-9A0181CCC976}" destId="{D64B4FE7-B287-4930-8D7A-4146AA9A931A}" srcOrd="1" destOrd="0" presId="urn:microsoft.com/office/officeart/2005/8/layout/orgChart1"/>
    <dgm:cxn modelId="{6E314EC5-59DD-472B-9C08-E504A0E82060}" type="presOf" srcId="{FAED9E7C-99C3-466D-B5CA-4F5BCBF20520}" destId="{274DEA92-8E03-4548-A20D-280C6AD70BD5}" srcOrd="0" destOrd="0" presId="urn:microsoft.com/office/officeart/2005/8/layout/orgChart1"/>
    <dgm:cxn modelId="{1D75513C-FCFC-442C-8C38-6203C9782774}" type="presOf" srcId="{5861E528-2FF9-43E1-92F3-A865B09BEE26}" destId="{21688AD6-2513-485C-BE9A-0C0EFA450542}" srcOrd="0" destOrd="0" presId="urn:microsoft.com/office/officeart/2005/8/layout/orgChart1"/>
    <dgm:cxn modelId="{53E9D529-9B65-4654-97A0-ED0025BE3134}" srcId="{52B60999-6521-46C1-AD98-9A0181CCC976}" destId="{D3D5731F-DD0F-4C63-B020-B57E1060D38B}" srcOrd="0" destOrd="0" parTransId="{64B0EA51-028D-4CD6-B2E9-8A6F9D374C24}" sibTransId="{28B0FE98-E3F1-4424-BCB0-D4D8CF4CC8B9}"/>
    <dgm:cxn modelId="{2E885377-1562-4073-80FE-2BF3B5188656}" srcId="{8A677E50-19FA-423A-BEAB-025ED728191B}" destId="{39561130-A9DD-4734-A769-2A3DE7FEEBDB}" srcOrd="1" destOrd="0" parTransId="{D9829F85-A41D-4B62-AB99-58A9A3E0FAD8}" sibTransId="{2F42A823-7BC0-489C-98FD-5E38E6FE3D91}"/>
    <dgm:cxn modelId="{FE84AEDA-ED42-42C6-94EA-4EAE459A0068}" type="presOf" srcId="{D9829F85-A41D-4B62-AB99-58A9A3E0FAD8}" destId="{303017F9-0AA1-445E-96EA-A9270159F33D}" srcOrd="0" destOrd="0" presId="urn:microsoft.com/office/officeart/2005/8/layout/orgChart1"/>
    <dgm:cxn modelId="{1F57C168-0708-4C2D-82F6-DEFFB41A26D2}" type="presOf" srcId="{FAED9E7C-99C3-466D-B5CA-4F5BCBF20520}" destId="{753F1ED0-C24D-44AD-A93E-4D4C3033F913}" srcOrd="1" destOrd="0" presId="urn:microsoft.com/office/officeart/2005/8/layout/orgChart1"/>
    <dgm:cxn modelId="{8D0987FF-ADF4-430B-AAD4-52B5B92C6F6B}" type="presOf" srcId="{52B60999-6521-46C1-AD98-9A0181CCC976}" destId="{59E469DD-E6DA-4A96-A11C-E6D305541D65}" srcOrd="0" destOrd="0" presId="urn:microsoft.com/office/officeart/2005/8/layout/orgChart1"/>
    <dgm:cxn modelId="{0E8F6B0B-C064-499F-BDFE-0CF57265D624}" type="presOf" srcId="{D3D5731F-DD0F-4C63-B020-B57E1060D38B}" destId="{D6A22136-693D-4AC5-93CF-1128C8D75DBC}" srcOrd="1" destOrd="0" presId="urn:microsoft.com/office/officeart/2005/8/layout/orgChart1"/>
    <dgm:cxn modelId="{368A3EE5-3B71-4754-9FE8-0F129357488B}" type="presOf" srcId="{D3D5731F-DD0F-4C63-B020-B57E1060D38B}" destId="{7456404D-737B-4532-BCED-0446E21BB433}" srcOrd="0" destOrd="0" presId="urn:microsoft.com/office/officeart/2005/8/layout/orgChart1"/>
    <dgm:cxn modelId="{9326036A-5A62-4979-8D71-281BF6BCE175}" type="presParOf" srcId="{B4D03BBD-6C88-4386-8035-F8F0617D5BE2}" destId="{6AEFFA2F-203F-42C0-ABB0-E933CA55E325}" srcOrd="0" destOrd="0" presId="urn:microsoft.com/office/officeart/2005/8/layout/orgChart1"/>
    <dgm:cxn modelId="{F0E2FB89-D957-4B7D-B41C-19B426956F0D}" type="presParOf" srcId="{6AEFFA2F-203F-42C0-ABB0-E933CA55E325}" destId="{B5B74C65-0E11-49C9-B410-523ACB6F8E6C}" srcOrd="0" destOrd="0" presId="urn:microsoft.com/office/officeart/2005/8/layout/orgChart1"/>
    <dgm:cxn modelId="{FB9CCD41-ACFF-4C6C-AE0F-C7940604A26F}" type="presParOf" srcId="{B5B74C65-0E11-49C9-B410-523ACB6F8E6C}" destId="{EC41448B-18AC-4E67-A811-C76FF8AF8FE1}" srcOrd="0" destOrd="0" presId="urn:microsoft.com/office/officeart/2005/8/layout/orgChart1"/>
    <dgm:cxn modelId="{7103E272-A698-412C-9FB3-B2B4FDA8E2AD}" type="presParOf" srcId="{B5B74C65-0E11-49C9-B410-523ACB6F8E6C}" destId="{E7F25C82-9D45-46D1-B86F-42687E43BD94}" srcOrd="1" destOrd="0" presId="urn:microsoft.com/office/officeart/2005/8/layout/orgChart1"/>
    <dgm:cxn modelId="{7CAECE7F-66C2-4484-AD38-3EC46B406995}" type="presParOf" srcId="{6AEFFA2F-203F-42C0-ABB0-E933CA55E325}" destId="{F3C7E15C-CFA6-47AB-9A0B-D51F69E79834}" srcOrd="1" destOrd="0" presId="urn:microsoft.com/office/officeart/2005/8/layout/orgChart1"/>
    <dgm:cxn modelId="{3B62EE10-A2A6-4056-8CD5-E9990964C434}" type="presParOf" srcId="{F3C7E15C-CFA6-47AB-9A0B-D51F69E79834}" destId="{21688AD6-2513-485C-BE9A-0C0EFA450542}" srcOrd="0" destOrd="0" presId="urn:microsoft.com/office/officeart/2005/8/layout/orgChart1"/>
    <dgm:cxn modelId="{6052B3F1-5E76-4D9A-800A-E199F92B561C}" type="presParOf" srcId="{F3C7E15C-CFA6-47AB-9A0B-D51F69E79834}" destId="{729915C1-A9B1-44D7-84F8-24AA4DD4BB90}" srcOrd="1" destOrd="0" presId="urn:microsoft.com/office/officeart/2005/8/layout/orgChart1"/>
    <dgm:cxn modelId="{3EDB6052-352D-4E61-8F6C-74D778CA1E10}" type="presParOf" srcId="{729915C1-A9B1-44D7-84F8-24AA4DD4BB90}" destId="{7613417E-2F1B-4042-A473-13C02E2EBFD3}" srcOrd="0" destOrd="0" presId="urn:microsoft.com/office/officeart/2005/8/layout/orgChart1"/>
    <dgm:cxn modelId="{11DEC720-016C-404B-82AA-D5D4DD8A9165}" type="presParOf" srcId="{7613417E-2F1B-4042-A473-13C02E2EBFD3}" destId="{59E469DD-E6DA-4A96-A11C-E6D305541D65}" srcOrd="0" destOrd="0" presId="urn:microsoft.com/office/officeart/2005/8/layout/orgChart1"/>
    <dgm:cxn modelId="{E9F7A438-9A46-4A80-B7F2-6BFC89207BBB}" type="presParOf" srcId="{7613417E-2F1B-4042-A473-13C02E2EBFD3}" destId="{D64B4FE7-B287-4930-8D7A-4146AA9A931A}" srcOrd="1" destOrd="0" presId="urn:microsoft.com/office/officeart/2005/8/layout/orgChart1"/>
    <dgm:cxn modelId="{7145C032-B317-47A4-A977-1BD3D78BB7A5}" type="presParOf" srcId="{729915C1-A9B1-44D7-84F8-24AA4DD4BB90}" destId="{71C4EC20-6243-4BAE-8375-8EC97D2EC32B}" srcOrd="1" destOrd="0" presId="urn:microsoft.com/office/officeart/2005/8/layout/orgChart1"/>
    <dgm:cxn modelId="{BAD07DF0-6648-4958-84DF-AA7B634643F7}" type="presParOf" srcId="{71C4EC20-6243-4BAE-8375-8EC97D2EC32B}" destId="{02634CC1-1C26-4331-808E-ABC49B398A75}" srcOrd="0" destOrd="0" presId="urn:microsoft.com/office/officeart/2005/8/layout/orgChart1"/>
    <dgm:cxn modelId="{F63BFD38-F409-43F8-9959-E57AC7326D81}" type="presParOf" srcId="{71C4EC20-6243-4BAE-8375-8EC97D2EC32B}" destId="{C3122CF6-5C70-4668-8424-C8B235FB3D21}" srcOrd="1" destOrd="0" presId="urn:microsoft.com/office/officeart/2005/8/layout/orgChart1"/>
    <dgm:cxn modelId="{1939EF2A-DD76-4D39-A028-3B4EF26339C8}" type="presParOf" srcId="{C3122CF6-5C70-4668-8424-C8B235FB3D21}" destId="{2451E741-C633-4FC3-9182-87C5193E1FAE}" srcOrd="0" destOrd="0" presId="urn:microsoft.com/office/officeart/2005/8/layout/orgChart1"/>
    <dgm:cxn modelId="{5E81BCAD-DDF9-4C9E-B6C4-1EF446115209}" type="presParOf" srcId="{2451E741-C633-4FC3-9182-87C5193E1FAE}" destId="{7456404D-737B-4532-BCED-0446E21BB433}" srcOrd="0" destOrd="0" presId="urn:microsoft.com/office/officeart/2005/8/layout/orgChart1"/>
    <dgm:cxn modelId="{9EAA91F1-1C88-4A12-AE2E-3CC40A21596B}" type="presParOf" srcId="{2451E741-C633-4FC3-9182-87C5193E1FAE}" destId="{D6A22136-693D-4AC5-93CF-1128C8D75DBC}" srcOrd="1" destOrd="0" presId="urn:microsoft.com/office/officeart/2005/8/layout/orgChart1"/>
    <dgm:cxn modelId="{E386D64E-C681-4288-B15B-7FD3DB18A296}" type="presParOf" srcId="{C3122CF6-5C70-4668-8424-C8B235FB3D21}" destId="{355F13AF-8E83-4328-B03D-160430F181A4}" srcOrd="1" destOrd="0" presId="urn:microsoft.com/office/officeart/2005/8/layout/orgChart1"/>
    <dgm:cxn modelId="{E80E3883-6933-4CE2-A398-62B36F86320D}" type="presParOf" srcId="{C3122CF6-5C70-4668-8424-C8B235FB3D21}" destId="{ACE0A3ED-A8E6-4EA6-97E6-ECC70419068F}" srcOrd="2" destOrd="0" presId="urn:microsoft.com/office/officeart/2005/8/layout/orgChart1"/>
    <dgm:cxn modelId="{FB50EF0D-AC79-48A7-B20D-4CAF16D34A49}" type="presParOf" srcId="{729915C1-A9B1-44D7-84F8-24AA4DD4BB90}" destId="{3DD732EB-6EA4-435A-8DDC-77A181F985A5}" srcOrd="2" destOrd="0" presId="urn:microsoft.com/office/officeart/2005/8/layout/orgChart1"/>
    <dgm:cxn modelId="{D8A3A9D7-680C-47C4-8E9E-D4EEC4951C17}" type="presParOf" srcId="{F3C7E15C-CFA6-47AB-9A0B-D51F69E79834}" destId="{303017F9-0AA1-445E-96EA-A9270159F33D}" srcOrd="2" destOrd="0" presId="urn:microsoft.com/office/officeart/2005/8/layout/orgChart1"/>
    <dgm:cxn modelId="{F03A7D9D-8047-4E22-8037-321B81CB7B91}" type="presParOf" srcId="{F3C7E15C-CFA6-47AB-9A0B-D51F69E79834}" destId="{CF79459F-D508-4510-AB1B-1C3188FE0967}" srcOrd="3" destOrd="0" presId="urn:microsoft.com/office/officeart/2005/8/layout/orgChart1"/>
    <dgm:cxn modelId="{1C033594-9840-4312-9D91-407E41E60EA5}" type="presParOf" srcId="{CF79459F-D508-4510-AB1B-1C3188FE0967}" destId="{C7D44775-D14F-4F1E-AB2A-19282FAB4885}" srcOrd="0" destOrd="0" presId="urn:microsoft.com/office/officeart/2005/8/layout/orgChart1"/>
    <dgm:cxn modelId="{DBDD7B2B-E1D2-46D7-9FDA-E68282510EB0}" type="presParOf" srcId="{C7D44775-D14F-4F1E-AB2A-19282FAB4885}" destId="{A112A484-957F-4FAA-8324-A1A381CF792F}" srcOrd="0" destOrd="0" presId="urn:microsoft.com/office/officeart/2005/8/layout/orgChart1"/>
    <dgm:cxn modelId="{D22E7C8C-334D-4EC0-B225-45B726446413}" type="presParOf" srcId="{C7D44775-D14F-4F1E-AB2A-19282FAB4885}" destId="{9977BFE2-CA3F-496F-A91C-25B231B487CB}" srcOrd="1" destOrd="0" presId="urn:microsoft.com/office/officeart/2005/8/layout/orgChart1"/>
    <dgm:cxn modelId="{CD02D40E-C6A8-4528-AEC3-E9A6F6E5B91C}" type="presParOf" srcId="{CF79459F-D508-4510-AB1B-1C3188FE0967}" destId="{697E04BD-EE17-4D9F-A09E-F9D85D60F90B}" srcOrd="1" destOrd="0" presId="urn:microsoft.com/office/officeart/2005/8/layout/orgChart1"/>
    <dgm:cxn modelId="{D1164B7C-C575-4B46-A64C-1D18EEF30CE1}" type="presParOf" srcId="{697E04BD-EE17-4D9F-A09E-F9D85D60F90B}" destId="{AB53CF47-912D-4F40-94B5-A540677EEF78}" srcOrd="0" destOrd="0" presId="urn:microsoft.com/office/officeart/2005/8/layout/orgChart1"/>
    <dgm:cxn modelId="{943BE903-7467-4D9F-9CFC-4DD158AC6B97}" type="presParOf" srcId="{697E04BD-EE17-4D9F-A09E-F9D85D60F90B}" destId="{AC51CD04-DA61-4BC5-8A06-CE1194FD1BAC}" srcOrd="1" destOrd="0" presId="urn:microsoft.com/office/officeart/2005/8/layout/orgChart1"/>
    <dgm:cxn modelId="{0863ED15-DD1A-4F68-BEDC-45A1148CBE12}" type="presParOf" srcId="{AC51CD04-DA61-4BC5-8A06-CE1194FD1BAC}" destId="{B5765344-1751-4E32-910A-F04797AD341D}" srcOrd="0" destOrd="0" presId="urn:microsoft.com/office/officeart/2005/8/layout/orgChart1"/>
    <dgm:cxn modelId="{26A024E4-D987-409F-864E-EEF517C73EF5}" type="presParOf" srcId="{B5765344-1751-4E32-910A-F04797AD341D}" destId="{274DEA92-8E03-4548-A20D-280C6AD70BD5}" srcOrd="0" destOrd="0" presId="urn:microsoft.com/office/officeart/2005/8/layout/orgChart1"/>
    <dgm:cxn modelId="{CA614B02-C205-4E6D-ABF8-095AC5A22B80}" type="presParOf" srcId="{B5765344-1751-4E32-910A-F04797AD341D}" destId="{753F1ED0-C24D-44AD-A93E-4D4C3033F913}" srcOrd="1" destOrd="0" presId="urn:microsoft.com/office/officeart/2005/8/layout/orgChart1"/>
    <dgm:cxn modelId="{77432F60-7125-4B56-9D03-D95237552F55}" type="presParOf" srcId="{AC51CD04-DA61-4BC5-8A06-CE1194FD1BAC}" destId="{63B96523-8899-4097-A69A-98300655B3E7}" srcOrd="1" destOrd="0" presId="urn:microsoft.com/office/officeart/2005/8/layout/orgChart1"/>
    <dgm:cxn modelId="{9AFA3DFF-C6BC-4E0D-984E-22978A82E0FE}" type="presParOf" srcId="{AC51CD04-DA61-4BC5-8A06-CE1194FD1BAC}" destId="{D473EC67-AE29-4FF5-8E13-6BF55A82B636}" srcOrd="2" destOrd="0" presId="urn:microsoft.com/office/officeart/2005/8/layout/orgChart1"/>
    <dgm:cxn modelId="{7960E03F-EBA9-4F3D-90D9-AF2DA7374E54}" type="presParOf" srcId="{CF79459F-D508-4510-AB1B-1C3188FE0967}" destId="{D9AA2795-4766-4FFB-BA5D-2D1CD8E43E0B}" srcOrd="2" destOrd="0" presId="urn:microsoft.com/office/officeart/2005/8/layout/orgChart1"/>
    <dgm:cxn modelId="{C0723C9E-1120-4361-BC2D-A546DBCB9A39}" type="presParOf" srcId="{6AEFFA2F-203F-42C0-ABB0-E933CA55E325}" destId="{4DDE53F8-07A1-4DC5-8095-D9E598DE9D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351E531-3EFB-4444-ACCA-42B7B0135C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4D03BBD-6C88-4386-8035-F8F0617D5BE2}" type="pres">
      <dgm:prSet presAssocID="{5351E531-3EFB-4444-ACCA-42B7B0135C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3627A2F5-694A-4A54-B5EF-7FA2CA516C1A}" type="presOf" srcId="{5351E531-3EFB-4444-ACCA-42B7B0135C43}" destId="{B4D03BBD-6C88-4386-8035-F8F0617D5BE2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75F5BD0-BFCB-40A5-9B3F-5AC7E3385E6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C0C362-D111-402B-93D3-29B34F016D82}">
      <dgm:prSet phldrT="[Текст]" custT="1"/>
      <dgm:spPr/>
      <dgm:t>
        <a:bodyPr/>
        <a:lstStyle/>
        <a:p>
          <a:r>
            <a:rPr lang="ru-RU" sz="1600" b="1" dirty="0" smtClean="0"/>
            <a:t>НОВЫЕ СРОКИ ПОДПИСАНИЯ ОБЕИМИ СОТОРНАМИ</a:t>
          </a:r>
          <a:endParaRPr lang="ru-RU" sz="1600" b="1" dirty="0"/>
        </a:p>
      </dgm:t>
    </dgm:pt>
    <dgm:pt modelId="{97A54C3D-3DB3-4C09-AFBB-EAEFDFEAAFA1}" type="parTrans" cxnId="{32E37D45-03CF-4EAB-973F-E738F4230FBF}">
      <dgm:prSet/>
      <dgm:spPr/>
      <dgm:t>
        <a:bodyPr/>
        <a:lstStyle/>
        <a:p>
          <a:endParaRPr lang="ru-RU"/>
        </a:p>
      </dgm:t>
    </dgm:pt>
    <dgm:pt modelId="{E2F407F9-2B48-467F-93EE-6F203A7C2D08}" type="sibTrans" cxnId="{32E37D45-03CF-4EAB-973F-E738F4230FBF}">
      <dgm:prSet/>
      <dgm:spPr/>
      <dgm:t>
        <a:bodyPr/>
        <a:lstStyle/>
        <a:p>
          <a:endParaRPr lang="ru-RU"/>
        </a:p>
      </dgm:t>
    </dgm:pt>
    <dgm:pt modelId="{BB1DA1C9-6B06-4D5D-9A9B-63C6CBF8A1C0}">
      <dgm:prSet custT="1"/>
      <dgm:spPr/>
      <dgm:t>
        <a:bodyPr/>
        <a:lstStyle/>
        <a:p>
          <a:pPr rtl="0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ДОГОВОР</a:t>
          </a:r>
        </a:p>
        <a:p>
          <a:pPr rtl="0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ст. 43</a:t>
          </a:r>
        </a:p>
      </dgm:t>
    </dgm:pt>
    <dgm:pt modelId="{63D7F7CC-1DEC-4728-94D3-920A6FEB6697}" type="parTrans" cxnId="{518838CB-38FD-4586-BB2A-494769A8FC45}">
      <dgm:prSet/>
      <dgm:spPr/>
      <dgm:t>
        <a:bodyPr/>
        <a:lstStyle/>
        <a:p>
          <a:endParaRPr lang="ru-RU"/>
        </a:p>
      </dgm:t>
    </dgm:pt>
    <dgm:pt modelId="{B6AE30F5-E324-424D-BB16-54669DEBC74F}" type="sibTrans" cxnId="{518838CB-38FD-4586-BB2A-494769A8FC45}">
      <dgm:prSet/>
      <dgm:spPr/>
      <dgm:t>
        <a:bodyPr/>
        <a:lstStyle/>
        <a:p>
          <a:endParaRPr lang="ru-RU"/>
        </a:p>
      </dgm:t>
    </dgm:pt>
    <dgm:pt modelId="{AF99EAF3-0904-4DC6-AE52-B3040B82A764}">
      <dgm:prSet phldrT="[Текст]"/>
      <dgm:spPr/>
      <dgm:t>
        <a:bodyPr/>
        <a:lstStyle/>
        <a:p>
          <a:r>
            <a:rPr lang="ru-RU" b="1" i="0" dirty="0" smtClean="0"/>
            <a:t>ОПЛАТА ЗА ПОСТАВЛЕННЫЕ ТРУ НЕ ПОЗДНЕЕ 30 календарных дней</a:t>
          </a:r>
          <a:endParaRPr lang="ru-RU" b="1" dirty="0"/>
        </a:p>
      </dgm:t>
    </dgm:pt>
    <dgm:pt modelId="{982FA0AA-E157-4686-90F2-7472F1261EFF}" type="sibTrans" cxnId="{7739A0B6-9D93-416F-AA0D-F03E30B504F3}">
      <dgm:prSet/>
      <dgm:spPr/>
      <dgm:t>
        <a:bodyPr/>
        <a:lstStyle/>
        <a:p>
          <a:endParaRPr lang="ru-RU"/>
        </a:p>
      </dgm:t>
    </dgm:pt>
    <dgm:pt modelId="{679C54BB-BA04-4577-BB71-10C58E377E8E}" type="parTrans" cxnId="{7739A0B6-9D93-416F-AA0D-F03E30B504F3}">
      <dgm:prSet/>
      <dgm:spPr/>
      <dgm:t>
        <a:bodyPr/>
        <a:lstStyle/>
        <a:p>
          <a:endParaRPr lang="ru-RU"/>
        </a:p>
      </dgm:t>
    </dgm:pt>
    <dgm:pt modelId="{C7F50F7F-C911-48D3-B5E1-7068FE0B8E18}">
      <dgm:prSet phldrT="[Текст]" custT="1"/>
      <dgm:spPr/>
      <dgm:t>
        <a:bodyPr/>
        <a:lstStyle/>
        <a:p>
          <a:r>
            <a:rPr lang="ru-RU" sz="1800" b="1" dirty="0" smtClean="0"/>
            <a:t>Посредством веб-портала</a:t>
          </a:r>
          <a:endParaRPr lang="ru-RU" sz="1800" b="1" dirty="0"/>
        </a:p>
      </dgm:t>
    </dgm:pt>
    <dgm:pt modelId="{815EDA16-D50C-4885-BCEB-ED2B1EB29714}" type="sibTrans" cxnId="{33C6FD04-1ED9-4B8C-BA65-CED03691DFCC}">
      <dgm:prSet/>
      <dgm:spPr/>
      <dgm:t>
        <a:bodyPr/>
        <a:lstStyle/>
        <a:p>
          <a:endParaRPr lang="ru-RU"/>
        </a:p>
      </dgm:t>
    </dgm:pt>
    <dgm:pt modelId="{95B65881-7094-4A3D-B141-24583F8E96C3}" type="parTrans" cxnId="{33C6FD04-1ED9-4B8C-BA65-CED03691DFCC}">
      <dgm:prSet/>
      <dgm:spPr/>
      <dgm:t>
        <a:bodyPr/>
        <a:lstStyle/>
        <a:p>
          <a:endParaRPr lang="ru-RU"/>
        </a:p>
      </dgm:t>
    </dgm:pt>
    <dgm:pt modelId="{2B462142-1283-4E45-B5B9-90D72238EACE}">
      <dgm:prSet phldrT="[Текст]"/>
      <dgm:spPr/>
      <dgm:t>
        <a:bodyPr/>
        <a:lstStyle/>
        <a:p>
          <a:r>
            <a:rPr lang="ru-RU" b="1" dirty="0" smtClean="0"/>
            <a:t>МИНИМАЛЬНЫЙ СРОК ПОСТАВКИ </a:t>
          </a:r>
        </a:p>
        <a:p>
          <a:r>
            <a:rPr lang="ru-RU" b="1" dirty="0" smtClean="0"/>
            <a:t>15 календарных дней</a:t>
          </a:r>
          <a:endParaRPr lang="ru-RU" b="1" dirty="0"/>
        </a:p>
      </dgm:t>
    </dgm:pt>
    <dgm:pt modelId="{9489B6C8-92A4-4DC7-BC28-5D8E34F19512}" type="sibTrans" cxnId="{02243825-C16D-4BA9-9193-3A8DF64014F1}">
      <dgm:prSet/>
      <dgm:spPr/>
      <dgm:t>
        <a:bodyPr/>
        <a:lstStyle/>
        <a:p>
          <a:endParaRPr lang="ru-RU"/>
        </a:p>
      </dgm:t>
    </dgm:pt>
    <dgm:pt modelId="{919FBA4E-AF5B-43B6-9CC0-6C90428FD820}" type="parTrans" cxnId="{02243825-C16D-4BA9-9193-3A8DF64014F1}">
      <dgm:prSet/>
      <dgm:spPr/>
      <dgm:t>
        <a:bodyPr/>
        <a:lstStyle/>
        <a:p>
          <a:endParaRPr lang="ru-RU"/>
        </a:p>
      </dgm:t>
    </dgm:pt>
    <dgm:pt modelId="{187DC3B1-53E6-4C11-A4A7-F34A792FC480}">
      <dgm:prSet/>
      <dgm:spPr/>
      <dgm:t>
        <a:bodyPr/>
        <a:lstStyle/>
        <a:p>
          <a:r>
            <a:rPr lang="ru-RU" b="1" dirty="0" smtClean="0"/>
            <a:t>ОБЕСПЕЧЕНИЕ ИСПОЛНЕНИЯ ДОГОВОРА, А ТАКЖЕ СУММА АНТИДЕМПИНГОВАЯ</a:t>
          </a:r>
          <a:endParaRPr lang="ru-RU" b="1" dirty="0"/>
        </a:p>
      </dgm:t>
    </dgm:pt>
    <dgm:pt modelId="{DE76E7E4-4AF1-44C3-BEEC-B89A2072DE42}" type="parTrans" cxnId="{2E2DBBAC-1D79-4334-8131-0D3C15A8C5AD}">
      <dgm:prSet/>
      <dgm:spPr/>
      <dgm:t>
        <a:bodyPr/>
        <a:lstStyle/>
        <a:p>
          <a:endParaRPr lang="ru-RU"/>
        </a:p>
      </dgm:t>
    </dgm:pt>
    <dgm:pt modelId="{A9A85CCF-DFEC-406D-81E2-894FAD4432DA}" type="sibTrans" cxnId="{2E2DBBAC-1D79-4334-8131-0D3C15A8C5AD}">
      <dgm:prSet/>
      <dgm:spPr/>
      <dgm:t>
        <a:bodyPr/>
        <a:lstStyle/>
        <a:p>
          <a:endParaRPr lang="ru-RU"/>
        </a:p>
      </dgm:t>
    </dgm:pt>
    <dgm:pt modelId="{A6070DFD-F5B3-4CA3-904A-0EA99F2CBB3B}" type="pres">
      <dgm:prSet presAssocID="{075F5BD0-BFCB-40A5-9B3F-5AC7E3385E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20FA56-2C49-4AE0-B7AB-CF462B8B781D}" type="pres">
      <dgm:prSet presAssocID="{075F5BD0-BFCB-40A5-9B3F-5AC7E3385E65}" presName="cycle" presStyleCnt="0"/>
      <dgm:spPr/>
    </dgm:pt>
    <dgm:pt modelId="{BEF3F9A7-00D4-46C5-859E-81A52792879D}" type="pres">
      <dgm:prSet presAssocID="{BB1DA1C9-6B06-4D5D-9A9B-63C6CBF8A1C0}" presName="nodeFirstNode" presStyleLbl="node1" presStyleIdx="0" presStyleCnt="6" custScaleX="101568" custScaleY="153623" custRadScaleRad="100244" custRadScaleInc="-12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47B4F-E8D0-40FE-971B-958A1D9503EC}" type="pres">
      <dgm:prSet presAssocID="{B6AE30F5-E324-424D-BB16-54669DEBC74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53D094F-B678-477E-9B61-964AAE454ECF}" type="pres">
      <dgm:prSet presAssocID="{A9C0C362-D111-402B-93D3-29B34F016D82}" presName="nodeFollowingNodes" presStyleLbl="node1" presStyleIdx="1" presStyleCnt="6" custScaleX="90892" custScaleY="114066" custRadScaleRad="112547" custRadScaleInc="17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9FFE1-6474-494B-9E30-66C82F4CDDB0}" type="pres">
      <dgm:prSet presAssocID="{AF99EAF3-0904-4DC6-AE52-B3040B82A764}" presName="nodeFollowingNodes" presStyleLbl="node1" presStyleIdx="2" presStyleCnt="6" custRadScaleRad="113611" custRadScaleInc="-18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D56969-A970-453E-8279-21E3D30E4BD1}" type="pres">
      <dgm:prSet presAssocID="{187DC3B1-53E6-4C11-A4A7-F34A792FC480}" presName="nodeFollowingNodes" presStyleLbl="node1" presStyleIdx="3" presStyleCnt="6" custScaleX="113012" custScaleY="121509" custRadScaleRad="93799" custRadScaleInc="-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48CE1-F938-40CB-8F06-AE2214A075FA}" type="pres">
      <dgm:prSet presAssocID="{2B462142-1283-4E45-B5B9-90D72238EACE}" presName="nodeFollowingNodes" presStyleLbl="node1" presStyleIdx="4" presStyleCnt="6" custRadScaleRad="114113" custRadScaleInc="17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C5F70-ADA9-4058-98BD-0BCD24E114D3}" type="pres">
      <dgm:prSet presAssocID="{C7F50F7F-C911-48D3-B5E1-7068FE0B8E18}" presName="nodeFollowingNodes" presStyleLbl="node1" presStyleIdx="5" presStyleCnt="6" custRadScaleRad="113289" custRadScaleInc="-23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AFAD30-B933-4339-BC01-C7417D1531AD}" type="presOf" srcId="{BB1DA1C9-6B06-4D5D-9A9B-63C6CBF8A1C0}" destId="{BEF3F9A7-00D4-46C5-859E-81A52792879D}" srcOrd="0" destOrd="0" presId="urn:microsoft.com/office/officeart/2005/8/layout/cycle3"/>
    <dgm:cxn modelId="{69E7A11D-AC71-446F-8791-1DEAD09EC94D}" type="presOf" srcId="{B6AE30F5-E324-424D-BB16-54669DEBC74F}" destId="{5E647B4F-E8D0-40FE-971B-958A1D9503EC}" srcOrd="0" destOrd="0" presId="urn:microsoft.com/office/officeart/2005/8/layout/cycle3"/>
    <dgm:cxn modelId="{02243825-C16D-4BA9-9193-3A8DF64014F1}" srcId="{075F5BD0-BFCB-40A5-9B3F-5AC7E3385E65}" destId="{2B462142-1283-4E45-B5B9-90D72238EACE}" srcOrd="4" destOrd="0" parTransId="{919FBA4E-AF5B-43B6-9CC0-6C90428FD820}" sibTransId="{9489B6C8-92A4-4DC7-BC28-5D8E34F19512}"/>
    <dgm:cxn modelId="{33C6FD04-1ED9-4B8C-BA65-CED03691DFCC}" srcId="{075F5BD0-BFCB-40A5-9B3F-5AC7E3385E65}" destId="{C7F50F7F-C911-48D3-B5E1-7068FE0B8E18}" srcOrd="5" destOrd="0" parTransId="{95B65881-7094-4A3D-B141-24583F8E96C3}" sibTransId="{815EDA16-D50C-4885-BCEB-ED2B1EB29714}"/>
    <dgm:cxn modelId="{08AE6C46-083B-48B5-9950-9DA38B73E5BF}" type="presOf" srcId="{2B462142-1283-4E45-B5B9-90D72238EACE}" destId="{A4448CE1-F938-40CB-8F06-AE2214A075FA}" srcOrd="0" destOrd="0" presId="urn:microsoft.com/office/officeart/2005/8/layout/cycle3"/>
    <dgm:cxn modelId="{9AAF35B7-0376-41B3-98DC-F3F7E8D83FD6}" type="presOf" srcId="{187DC3B1-53E6-4C11-A4A7-F34A792FC480}" destId="{E9D56969-A970-453E-8279-21E3D30E4BD1}" srcOrd="0" destOrd="0" presId="urn:microsoft.com/office/officeart/2005/8/layout/cycle3"/>
    <dgm:cxn modelId="{D9AA75EE-232D-425F-8058-827EBCDAD181}" type="presOf" srcId="{AF99EAF3-0904-4DC6-AE52-B3040B82A764}" destId="{0749FFE1-6474-494B-9E30-66C82F4CDDB0}" srcOrd="0" destOrd="0" presId="urn:microsoft.com/office/officeart/2005/8/layout/cycle3"/>
    <dgm:cxn modelId="{32E37D45-03CF-4EAB-973F-E738F4230FBF}" srcId="{075F5BD0-BFCB-40A5-9B3F-5AC7E3385E65}" destId="{A9C0C362-D111-402B-93D3-29B34F016D82}" srcOrd="1" destOrd="0" parTransId="{97A54C3D-3DB3-4C09-AFBB-EAEFDFEAAFA1}" sibTransId="{E2F407F9-2B48-467F-93EE-6F203A7C2D08}"/>
    <dgm:cxn modelId="{518838CB-38FD-4586-BB2A-494769A8FC45}" srcId="{075F5BD0-BFCB-40A5-9B3F-5AC7E3385E65}" destId="{BB1DA1C9-6B06-4D5D-9A9B-63C6CBF8A1C0}" srcOrd="0" destOrd="0" parTransId="{63D7F7CC-1DEC-4728-94D3-920A6FEB6697}" sibTransId="{B6AE30F5-E324-424D-BB16-54669DEBC74F}"/>
    <dgm:cxn modelId="{80C72D85-68A8-46C9-96DD-7783A4B24743}" type="presOf" srcId="{A9C0C362-D111-402B-93D3-29B34F016D82}" destId="{353D094F-B678-477E-9B61-964AAE454ECF}" srcOrd="0" destOrd="0" presId="urn:microsoft.com/office/officeart/2005/8/layout/cycle3"/>
    <dgm:cxn modelId="{B80172E7-2EA1-48CC-81ED-B112091648B0}" type="presOf" srcId="{075F5BD0-BFCB-40A5-9B3F-5AC7E3385E65}" destId="{A6070DFD-F5B3-4CA3-904A-0EA99F2CBB3B}" srcOrd="0" destOrd="0" presId="urn:microsoft.com/office/officeart/2005/8/layout/cycle3"/>
    <dgm:cxn modelId="{2E2DBBAC-1D79-4334-8131-0D3C15A8C5AD}" srcId="{075F5BD0-BFCB-40A5-9B3F-5AC7E3385E65}" destId="{187DC3B1-53E6-4C11-A4A7-F34A792FC480}" srcOrd="3" destOrd="0" parTransId="{DE76E7E4-4AF1-44C3-BEEC-B89A2072DE42}" sibTransId="{A9A85CCF-DFEC-406D-81E2-894FAD4432DA}"/>
    <dgm:cxn modelId="{07360034-9E1E-41CB-95E7-4B9986AECE78}" type="presOf" srcId="{C7F50F7F-C911-48D3-B5E1-7068FE0B8E18}" destId="{77BC5F70-ADA9-4058-98BD-0BCD24E114D3}" srcOrd="0" destOrd="0" presId="urn:microsoft.com/office/officeart/2005/8/layout/cycle3"/>
    <dgm:cxn modelId="{7739A0B6-9D93-416F-AA0D-F03E30B504F3}" srcId="{075F5BD0-BFCB-40A5-9B3F-5AC7E3385E65}" destId="{AF99EAF3-0904-4DC6-AE52-B3040B82A764}" srcOrd="2" destOrd="0" parTransId="{679C54BB-BA04-4577-BB71-10C58E377E8E}" sibTransId="{982FA0AA-E157-4686-90F2-7472F1261EFF}"/>
    <dgm:cxn modelId="{51F0525C-302E-4735-9A97-11A5B8FE4753}" type="presParOf" srcId="{A6070DFD-F5B3-4CA3-904A-0EA99F2CBB3B}" destId="{E320FA56-2C49-4AE0-B7AB-CF462B8B781D}" srcOrd="0" destOrd="0" presId="urn:microsoft.com/office/officeart/2005/8/layout/cycle3"/>
    <dgm:cxn modelId="{175319B4-F89A-44F8-B56F-A79F925016BA}" type="presParOf" srcId="{E320FA56-2C49-4AE0-B7AB-CF462B8B781D}" destId="{BEF3F9A7-00D4-46C5-859E-81A52792879D}" srcOrd="0" destOrd="0" presId="urn:microsoft.com/office/officeart/2005/8/layout/cycle3"/>
    <dgm:cxn modelId="{A56B64B6-B0D2-4696-ABFD-EACFE45DC533}" type="presParOf" srcId="{E320FA56-2C49-4AE0-B7AB-CF462B8B781D}" destId="{5E647B4F-E8D0-40FE-971B-958A1D9503EC}" srcOrd="1" destOrd="0" presId="urn:microsoft.com/office/officeart/2005/8/layout/cycle3"/>
    <dgm:cxn modelId="{8BCF495D-9E2A-42FB-8F09-94D54FDF255E}" type="presParOf" srcId="{E320FA56-2C49-4AE0-B7AB-CF462B8B781D}" destId="{353D094F-B678-477E-9B61-964AAE454ECF}" srcOrd="2" destOrd="0" presId="urn:microsoft.com/office/officeart/2005/8/layout/cycle3"/>
    <dgm:cxn modelId="{1294BDB6-AACC-4A9B-AFF3-366CB305A010}" type="presParOf" srcId="{E320FA56-2C49-4AE0-B7AB-CF462B8B781D}" destId="{0749FFE1-6474-494B-9E30-66C82F4CDDB0}" srcOrd="3" destOrd="0" presId="urn:microsoft.com/office/officeart/2005/8/layout/cycle3"/>
    <dgm:cxn modelId="{D4E67EB4-841D-49DC-A2FD-DEF98245D8D7}" type="presParOf" srcId="{E320FA56-2C49-4AE0-B7AB-CF462B8B781D}" destId="{E9D56969-A970-453E-8279-21E3D30E4BD1}" srcOrd="4" destOrd="0" presId="urn:microsoft.com/office/officeart/2005/8/layout/cycle3"/>
    <dgm:cxn modelId="{B2A85109-A628-449E-9849-ABA5CD68AEB5}" type="presParOf" srcId="{E320FA56-2C49-4AE0-B7AB-CF462B8B781D}" destId="{A4448CE1-F938-40CB-8F06-AE2214A075FA}" srcOrd="5" destOrd="0" presId="urn:microsoft.com/office/officeart/2005/8/layout/cycle3"/>
    <dgm:cxn modelId="{6CE95465-0551-4B9A-9301-C918257A6717}" type="presParOf" srcId="{E320FA56-2C49-4AE0-B7AB-CF462B8B781D}" destId="{77BC5F70-ADA9-4058-98BD-0BCD24E114D3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FBE75E-37BB-4B69-8D44-E6779204706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9E46CB-C076-47A9-96F0-71B31887BB8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ПРИНЦИПЫ</a:t>
          </a:r>
          <a:endParaRPr lang="ru-RU" dirty="0">
            <a:solidFill>
              <a:schemeClr val="bg1"/>
            </a:solidFill>
          </a:endParaRPr>
        </a:p>
      </dgm:t>
    </dgm:pt>
    <dgm:pt modelId="{043F018A-23F9-4062-8079-94D6E5C5B98B}" type="parTrans" cxnId="{24C5EFA2-40FA-400E-B881-1AFDC964C6B3}">
      <dgm:prSet/>
      <dgm:spPr/>
      <dgm:t>
        <a:bodyPr/>
        <a:lstStyle/>
        <a:p>
          <a:endParaRPr lang="ru-RU"/>
        </a:p>
      </dgm:t>
    </dgm:pt>
    <dgm:pt modelId="{9290AA0E-AE34-4B46-B6AF-D300FFDE54A9}" type="sibTrans" cxnId="{24C5EFA2-40FA-400E-B881-1AFDC964C6B3}">
      <dgm:prSet/>
      <dgm:spPr/>
      <dgm:t>
        <a:bodyPr/>
        <a:lstStyle/>
        <a:p>
          <a:endParaRPr lang="ru-RU"/>
        </a:p>
      </dgm:t>
    </dgm:pt>
    <dgm:pt modelId="{19312CCE-23CF-41A0-AE8C-DB8580C71C85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ОПТИМАЛЬНОЕ И ЭФФЕКТИВНОЕ РАСХОДОВАНИЕ ДЕНЕГ</a:t>
          </a:r>
          <a:endParaRPr lang="ru-RU" b="1" dirty="0">
            <a:solidFill>
              <a:schemeClr val="bg1"/>
            </a:solidFill>
          </a:endParaRPr>
        </a:p>
      </dgm:t>
    </dgm:pt>
    <dgm:pt modelId="{F0346D0B-B285-47C8-8761-3F7019AC5F86}" type="parTrans" cxnId="{379C2B0C-B7BC-4A3D-973F-F9EF1C68F4C1}">
      <dgm:prSet/>
      <dgm:spPr/>
      <dgm:t>
        <a:bodyPr/>
        <a:lstStyle/>
        <a:p>
          <a:endParaRPr lang="ru-RU"/>
        </a:p>
      </dgm:t>
    </dgm:pt>
    <dgm:pt modelId="{7846CE9B-CFD6-4009-8CA2-89CFA73BE6F1}" type="sibTrans" cxnId="{379C2B0C-B7BC-4A3D-973F-F9EF1C68F4C1}">
      <dgm:prSet/>
      <dgm:spPr/>
      <dgm:t>
        <a:bodyPr/>
        <a:lstStyle/>
        <a:p>
          <a:endParaRPr lang="ru-RU"/>
        </a:p>
      </dgm:t>
    </dgm:pt>
    <dgm:pt modelId="{54F0954C-9879-478B-B5D5-BA9E9D710AFF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ДОБРОСОВЕСТНАЯ КОНКУРЕНЦИЯ </a:t>
          </a:r>
          <a:endParaRPr lang="ru-RU" b="1" dirty="0">
            <a:solidFill>
              <a:schemeClr val="bg1"/>
            </a:solidFill>
          </a:endParaRPr>
        </a:p>
      </dgm:t>
    </dgm:pt>
    <dgm:pt modelId="{609223EF-B236-49B7-8029-D436C98BF14C}" type="parTrans" cxnId="{84F676B5-0B24-4C7C-A52C-C6D2FCC6BBC7}">
      <dgm:prSet/>
      <dgm:spPr/>
      <dgm:t>
        <a:bodyPr/>
        <a:lstStyle/>
        <a:p>
          <a:endParaRPr lang="ru-RU"/>
        </a:p>
      </dgm:t>
    </dgm:pt>
    <dgm:pt modelId="{BF064838-6099-49E5-A385-91403E60F41F}" type="sibTrans" cxnId="{84F676B5-0B24-4C7C-A52C-C6D2FCC6BBC7}">
      <dgm:prSet/>
      <dgm:spPr/>
      <dgm:t>
        <a:bodyPr/>
        <a:lstStyle/>
        <a:p>
          <a:endParaRPr lang="ru-RU"/>
        </a:p>
      </dgm:t>
    </dgm:pt>
    <dgm:pt modelId="{89EDB30A-547A-40C3-872F-0D03C9B187A5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НЕДОПУЩЕНИЕ КОРРУПЦИОННЫХ ДЕЙСТВИЙ</a:t>
          </a:r>
          <a:endParaRPr lang="ru-RU" b="1" dirty="0">
            <a:solidFill>
              <a:schemeClr val="bg1"/>
            </a:solidFill>
          </a:endParaRPr>
        </a:p>
      </dgm:t>
    </dgm:pt>
    <dgm:pt modelId="{CB567DDD-7EFD-41D0-8F6D-2AFFDEEBC378}" type="parTrans" cxnId="{1F57F48C-6B6C-41F4-9FAA-3A0CC4B42984}">
      <dgm:prSet/>
      <dgm:spPr/>
      <dgm:t>
        <a:bodyPr/>
        <a:lstStyle/>
        <a:p>
          <a:endParaRPr lang="ru-RU"/>
        </a:p>
      </dgm:t>
    </dgm:pt>
    <dgm:pt modelId="{09458712-387F-45BD-8196-0F0192025F63}" type="sibTrans" cxnId="{1F57F48C-6B6C-41F4-9FAA-3A0CC4B42984}">
      <dgm:prSet/>
      <dgm:spPr/>
      <dgm:t>
        <a:bodyPr/>
        <a:lstStyle/>
        <a:p>
          <a:endParaRPr lang="ru-RU"/>
        </a:p>
      </dgm:t>
    </dgm:pt>
    <dgm:pt modelId="{49026C98-DCE5-4D10-8939-E19D422C6BD1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ОТКРЫТОСТЬ И ПРОЗРАЧНОСТЬ ПРОЦЕССА</a:t>
          </a:r>
          <a:endParaRPr lang="ru-RU" b="1" dirty="0">
            <a:solidFill>
              <a:schemeClr val="bg1"/>
            </a:solidFill>
          </a:endParaRPr>
        </a:p>
      </dgm:t>
    </dgm:pt>
    <dgm:pt modelId="{8BE1E327-9A61-4FBA-A724-C70CF1A9D9B8}" type="parTrans" cxnId="{DD924AF5-7310-4E72-86E7-9DB0B4594ABF}">
      <dgm:prSet/>
      <dgm:spPr/>
      <dgm:t>
        <a:bodyPr/>
        <a:lstStyle/>
        <a:p>
          <a:endParaRPr lang="ru-RU"/>
        </a:p>
      </dgm:t>
    </dgm:pt>
    <dgm:pt modelId="{84C166BB-EB98-4820-9215-EECFE9DCEA8D}" type="sibTrans" cxnId="{DD924AF5-7310-4E72-86E7-9DB0B4594ABF}">
      <dgm:prSet/>
      <dgm:spPr/>
      <dgm:t>
        <a:bodyPr/>
        <a:lstStyle/>
        <a:p>
          <a:endParaRPr lang="ru-RU"/>
        </a:p>
      </dgm:t>
    </dgm:pt>
    <dgm:pt modelId="{653E990C-871E-4C8B-B1F5-544A38A2AC23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ПРЕДОСТАВЛЕНИЕ РАВНЫХ ВОЗМОЖНОСТЕЙ</a:t>
          </a:r>
          <a:endParaRPr lang="ru-RU" b="1" dirty="0">
            <a:solidFill>
              <a:schemeClr val="bg1"/>
            </a:solidFill>
          </a:endParaRPr>
        </a:p>
      </dgm:t>
    </dgm:pt>
    <dgm:pt modelId="{94A59DC8-1DB2-4CCF-BE6B-0942E8871EA4}" type="parTrans" cxnId="{E1884C01-14A8-428C-A3E6-9912F428D487}">
      <dgm:prSet/>
      <dgm:spPr/>
      <dgm:t>
        <a:bodyPr/>
        <a:lstStyle/>
        <a:p>
          <a:endParaRPr lang="ru-RU"/>
        </a:p>
      </dgm:t>
    </dgm:pt>
    <dgm:pt modelId="{DDE25BD6-9F14-4F67-A29C-0A86D9B69E6B}" type="sibTrans" cxnId="{E1884C01-14A8-428C-A3E6-9912F428D487}">
      <dgm:prSet/>
      <dgm:spPr/>
      <dgm:t>
        <a:bodyPr/>
        <a:lstStyle/>
        <a:p>
          <a:endParaRPr lang="ru-RU"/>
        </a:p>
      </dgm:t>
    </dgm:pt>
    <dgm:pt modelId="{455F7A78-E21B-4FBC-9676-D4B949D57CCD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ОКАЗАНИЕ ПОДДЕРЖКИ ОТП И ОПРУ (ПО ПРАВИЛАМ ВТО)</a:t>
          </a:r>
          <a:endParaRPr lang="ru-RU" b="1" dirty="0">
            <a:solidFill>
              <a:schemeClr val="bg1"/>
            </a:solidFill>
          </a:endParaRPr>
        </a:p>
      </dgm:t>
    </dgm:pt>
    <dgm:pt modelId="{F65FE5B3-A9A3-4C01-A0BD-3EA871F05061}" type="parTrans" cxnId="{B210BEC3-7A63-4692-A48C-DA7A09568DCA}">
      <dgm:prSet/>
      <dgm:spPr/>
      <dgm:t>
        <a:bodyPr/>
        <a:lstStyle/>
        <a:p>
          <a:endParaRPr lang="ru-RU"/>
        </a:p>
      </dgm:t>
    </dgm:pt>
    <dgm:pt modelId="{C3515C74-AFE6-4152-9CC5-4568BAD1AE0A}" type="sibTrans" cxnId="{B210BEC3-7A63-4692-A48C-DA7A09568DCA}">
      <dgm:prSet/>
      <dgm:spPr/>
      <dgm:t>
        <a:bodyPr/>
        <a:lstStyle/>
        <a:p>
          <a:endParaRPr lang="ru-RU"/>
        </a:p>
      </dgm:t>
    </dgm:pt>
    <dgm:pt modelId="{387E3BDD-EEAE-4105-8AC2-7382D504FAFB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ОТВЕТСТВЕННОСТЬ УЧАСТНИКОВ</a:t>
          </a:r>
          <a:endParaRPr lang="ru-RU" b="1" dirty="0">
            <a:solidFill>
              <a:schemeClr val="bg1"/>
            </a:solidFill>
          </a:endParaRPr>
        </a:p>
      </dgm:t>
    </dgm:pt>
    <dgm:pt modelId="{978BBA43-DE4F-4F7C-BD3B-72A4DEDF0F54}" type="parTrans" cxnId="{771D26B1-A52F-4B57-9295-C9C0ADA3FEC2}">
      <dgm:prSet/>
      <dgm:spPr/>
      <dgm:t>
        <a:bodyPr/>
        <a:lstStyle/>
        <a:p>
          <a:endParaRPr lang="ru-RU"/>
        </a:p>
      </dgm:t>
    </dgm:pt>
    <dgm:pt modelId="{3927B574-A1C1-4305-854C-7D1117FB53E2}" type="sibTrans" cxnId="{771D26B1-A52F-4B57-9295-C9C0ADA3FEC2}">
      <dgm:prSet/>
      <dgm:spPr/>
      <dgm:t>
        <a:bodyPr/>
        <a:lstStyle/>
        <a:p>
          <a:endParaRPr lang="ru-RU"/>
        </a:p>
      </dgm:t>
    </dgm:pt>
    <dgm:pt modelId="{FCB1655E-1F2B-42A6-BAE3-5DA997E99098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ПРИОБРЕТЕНИЕ ИНОВАЦИОННЫХ И ВЫСОКОТЕХНОЛОГИЧНЫХ ТРУ</a:t>
          </a:r>
          <a:endParaRPr lang="ru-RU" b="1" dirty="0">
            <a:solidFill>
              <a:schemeClr val="bg1"/>
            </a:solidFill>
          </a:endParaRPr>
        </a:p>
      </dgm:t>
    </dgm:pt>
    <dgm:pt modelId="{E3B7276C-63B8-42A9-954A-5016F3E71835}" type="parTrans" cxnId="{C885C4AF-6963-4137-A2E7-F2305C4F991B}">
      <dgm:prSet/>
      <dgm:spPr/>
      <dgm:t>
        <a:bodyPr/>
        <a:lstStyle/>
        <a:p>
          <a:endParaRPr lang="ru-RU"/>
        </a:p>
      </dgm:t>
    </dgm:pt>
    <dgm:pt modelId="{24B4E1DD-1FD2-4CD0-B8BA-5CB309F1B1AA}" type="sibTrans" cxnId="{C885C4AF-6963-4137-A2E7-F2305C4F991B}">
      <dgm:prSet/>
      <dgm:spPr/>
      <dgm:t>
        <a:bodyPr/>
        <a:lstStyle/>
        <a:p>
          <a:endParaRPr lang="ru-RU"/>
        </a:p>
      </dgm:t>
    </dgm:pt>
    <dgm:pt modelId="{4EB6D8F9-6754-4864-8B8B-5107B8B8C69A}" type="pres">
      <dgm:prSet presAssocID="{0BFBE75E-37BB-4B69-8D44-E6779204706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B72E8B-5C38-402A-AFE7-9082569F4FA7}" type="pres">
      <dgm:prSet presAssocID="{9A9E46CB-C076-47A9-96F0-71B31887BB8E}" presName="root1" presStyleCnt="0"/>
      <dgm:spPr/>
    </dgm:pt>
    <dgm:pt modelId="{931F58EC-43B5-4D37-AE33-0CE0A1B5BB11}" type="pres">
      <dgm:prSet presAssocID="{9A9E46CB-C076-47A9-96F0-71B31887BB8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334294-FC16-43FD-8299-FBA6BD4658B7}" type="pres">
      <dgm:prSet presAssocID="{9A9E46CB-C076-47A9-96F0-71B31887BB8E}" presName="level2hierChild" presStyleCnt="0"/>
      <dgm:spPr/>
    </dgm:pt>
    <dgm:pt modelId="{1C5A49AE-0D9E-41E6-8A00-7B0E56399B7C}" type="pres">
      <dgm:prSet presAssocID="{F0346D0B-B285-47C8-8761-3F7019AC5F86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691A23DA-6391-4E6D-A352-22C93E7C8477}" type="pres">
      <dgm:prSet presAssocID="{F0346D0B-B285-47C8-8761-3F7019AC5F8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E198DFB-A4D8-43CE-A3AF-D65C14BB593D}" type="pres">
      <dgm:prSet presAssocID="{19312CCE-23CF-41A0-AE8C-DB8580C71C85}" presName="root2" presStyleCnt="0"/>
      <dgm:spPr/>
    </dgm:pt>
    <dgm:pt modelId="{EFE0658A-90CA-4628-8ED2-9F56A92B2C3A}" type="pres">
      <dgm:prSet presAssocID="{19312CCE-23CF-41A0-AE8C-DB8580C71C8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219AA3-B5D7-4883-9552-5B5BA52628FF}" type="pres">
      <dgm:prSet presAssocID="{19312CCE-23CF-41A0-AE8C-DB8580C71C85}" presName="level3hierChild" presStyleCnt="0"/>
      <dgm:spPr/>
    </dgm:pt>
    <dgm:pt modelId="{68273034-1B86-4C08-843E-0C23C7EFB3E0}" type="pres">
      <dgm:prSet presAssocID="{94A59DC8-1DB2-4CCF-BE6B-0942E8871EA4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5FD435E2-78AF-46C9-9F33-37EDF4056D6C}" type="pres">
      <dgm:prSet presAssocID="{94A59DC8-1DB2-4CCF-BE6B-0942E8871EA4}" presName="connTx" presStyleLbl="parChTrans1D3" presStyleIdx="0" presStyleCnt="4"/>
      <dgm:spPr/>
      <dgm:t>
        <a:bodyPr/>
        <a:lstStyle/>
        <a:p>
          <a:endParaRPr lang="ru-RU"/>
        </a:p>
      </dgm:t>
    </dgm:pt>
    <dgm:pt modelId="{79AF348E-0EE2-4BBE-867F-9EAC5477E06E}" type="pres">
      <dgm:prSet presAssocID="{653E990C-871E-4C8B-B1F5-544A38A2AC23}" presName="root2" presStyleCnt="0"/>
      <dgm:spPr/>
    </dgm:pt>
    <dgm:pt modelId="{586DBCFF-E7CC-46FB-87BD-95D743C1E0EC}" type="pres">
      <dgm:prSet presAssocID="{653E990C-871E-4C8B-B1F5-544A38A2AC2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0A0992-085A-472F-A8FC-6655E403B2AB}" type="pres">
      <dgm:prSet presAssocID="{653E990C-871E-4C8B-B1F5-544A38A2AC23}" presName="level3hierChild" presStyleCnt="0"/>
      <dgm:spPr/>
    </dgm:pt>
    <dgm:pt modelId="{A2353389-2F10-4CB4-896E-6A73D89D4AAA}" type="pres">
      <dgm:prSet presAssocID="{609223EF-B236-49B7-8029-D436C98BF14C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AA724138-6930-4DDE-8844-55E2E120C1A0}" type="pres">
      <dgm:prSet presAssocID="{609223EF-B236-49B7-8029-D436C98BF14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4B85E1C-2D3D-4025-949C-0DB95BF5C9B1}" type="pres">
      <dgm:prSet presAssocID="{54F0954C-9879-478B-B5D5-BA9E9D710AFF}" presName="root2" presStyleCnt="0"/>
      <dgm:spPr/>
    </dgm:pt>
    <dgm:pt modelId="{024ABC9E-DD28-46F9-AAEC-354AA4ADFE52}" type="pres">
      <dgm:prSet presAssocID="{54F0954C-9879-478B-B5D5-BA9E9D710AFF}" presName="LevelTwoTextNode" presStyleLbl="node2" presStyleIdx="1" presStyleCnt="4" custLinFactNeighborX="-445" custLinFactNeighborY="15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5D3025-3968-463B-8892-1977773DE882}" type="pres">
      <dgm:prSet presAssocID="{54F0954C-9879-478B-B5D5-BA9E9D710AFF}" presName="level3hierChild" presStyleCnt="0"/>
      <dgm:spPr/>
    </dgm:pt>
    <dgm:pt modelId="{A6AF6BB6-A6A8-4ED0-A986-52F77D3EA061}" type="pres">
      <dgm:prSet presAssocID="{8BE1E327-9A61-4FBA-A724-C70CF1A9D9B8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C1469096-9223-48EB-9B1C-222A227CA895}" type="pres">
      <dgm:prSet presAssocID="{8BE1E327-9A61-4FBA-A724-C70CF1A9D9B8}" presName="connTx" presStyleLbl="parChTrans1D3" presStyleIdx="1" presStyleCnt="4"/>
      <dgm:spPr/>
      <dgm:t>
        <a:bodyPr/>
        <a:lstStyle/>
        <a:p>
          <a:endParaRPr lang="ru-RU"/>
        </a:p>
      </dgm:t>
    </dgm:pt>
    <dgm:pt modelId="{5BB2EBAC-27A8-45F8-A386-78C53C744BE5}" type="pres">
      <dgm:prSet presAssocID="{49026C98-DCE5-4D10-8939-E19D422C6BD1}" presName="root2" presStyleCnt="0"/>
      <dgm:spPr/>
    </dgm:pt>
    <dgm:pt modelId="{40CB548B-97A8-4F1D-B4C8-DFF05F38F19F}" type="pres">
      <dgm:prSet presAssocID="{49026C98-DCE5-4D10-8939-E19D422C6BD1}" presName="LevelTwoTextNode" presStyleLbl="node3" presStyleIdx="1" presStyleCnt="4" custLinFactNeighborX="-161" custLinFactNeighborY="22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ED9307-C2FB-4FAC-9562-82F513A354F7}" type="pres">
      <dgm:prSet presAssocID="{49026C98-DCE5-4D10-8939-E19D422C6BD1}" presName="level3hierChild" presStyleCnt="0"/>
      <dgm:spPr/>
    </dgm:pt>
    <dgm:pt modelId="{A2F81B8B-C99D-4027-8419-7024BE6F3690}" type="pres">
      <dgm:prSet presAssocID="{978BBA43-DE4F-4F7C-BD3B-72A4DEDF0F54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7E6BE287-EBDF-4059-BC7D-A3275E0D5D6D}" type="pres">
      <dgm:prSet presAssocID="{978BBA43-DE4F-4F7C-BD3B-72A4DEDF0F54}" presName="connTx" presStyleLbl="parChTrans1D3" presStyleIdx="2" presStyleCnt="4"/>
      <dgm:spPr/>
      <dgm:t>
        <a:bodyPr/>
        <a:lstStyle/>
        <a:p>
          <a:endParaRPr lang="ru-RU"/>
        </a:p>
      </dgm:t>
    </dgm:pt>
    <dgm:pt modelId="{E484E1E0-84D8-49AE-A4B6-19260252D3A9}" type="pres">
      <dgm:prSet presAssocID="{387E3BDD-EEAE-4105-8AC2-7382D504FAFB}" presName="root2" presStyleCnt="0"/>
      <dgm:spPr/>
    </dgm:pt>
    <dgm:pt modelId="{F3AA09ED-9C47-4743-A3D5-7056340D2204}" type="pres">
      <dgm:prSet presAssocID="{387E3BDD-EEAE-4105-8AC2-7382D504FAFB}" presName="LevelTwoTextNode" presStyleLbl="node3" presStyleIdx="2" presStyleCnt="4" custLinFactNeighborX="-161" custLinFactNeighborY="37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22C269-AF5A-43FB-8BA9-D53021AB8F72}" type="pres">
      <dgm:prSet presAssocID="{387E3BDD-EEAE-4105-8AC2-7382D504FAFB}" presName="level3hierChild" presStyleCnt="0"/>
      <dgm:spPr/>
    </dgm:pt>
    <dgm:pt modelId="{6AAEBF8D-90D1-40F6-BF66-54B9B9E127BF}" type="pres">
      <dgm:prSet presAssocID="{F65FE5B3-A9A3-4C01-A0BD-3EA871F05061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D5839A07-8D18-48D1-A31A-B19BA3934A07}" type="pres">
      <dgm:prSet presAssocID="{F65FE5B3-A9A3-4C01-A0BD-3EA871F0506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79072B8A-5CB1-484A-8F5E-3D3479ADF582}" type="pres">
      <dgm:prSet presAssocID="{455F7A78-E21B-4FBC-9676-D4B949D57CCD}" presName="root2" presStyleCnt="0"/>
      <dgm:spPr/>
    </dgm:pt>
    <dgm:pt modelId="{3BE1704C-60F5-466A-ADD2-EF25171BBEE0}" type="pres">
      <dgm:prSet presAssocID="{455F7A78-E21B-4FBC-9676-D4B949D57CCD}" presName="LevelTwoTextNode" presStyleLbl="node2" presStyleIdx="2" presStyleCnt="4" custLinFactNeighborX="-445" custLinFactNeighborY="-215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BB60DB-027C-4CB4-9F67-43214C654B6D}" type="pres">
      <dgm:prSet presAssocID="{455F7A78-E21B-4FBC-9676-D4B949D57CCD}" presName="level3hierChild" presStyleCnt="0"/>
      <dgm:spPr/>
    </dgm:pt>
    <dgm:pt modelId="{633A0F06-A7A2-483B-9FBB-9D626547DF0A}" type="pres">
      <dgm:prSet presAssocID="{CB567DDD-7EFD-41D0-8F6D-2AFFDEEBC378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C5F6EED3-915C-4662-82F1-94225BC42D20}" type="pres">
      <dgm:prSet presAssocID="{CB567DDD-7EFD-41D0-8F6D-2AFFDEEBC378}" presName="connTx" presStyleLbl="parChTrans1D3" presStyleIdx="3" presStyleCnt="4"/>
      <dgm:spPr/>
      <dgm:t>
        <a:bodyPr/>
        <a:lstStyle/>
        <a:p>
          <a:endParaRPr lang="ru-RU"/>
        </a:p>
      </dgm:t>
    </dgm:pt>
    <dgm:pt modelId="{3657165B-A368-4221-A1E9-21D894BCCE6B}" type="pres">
      <dgm:prSet presAssocID="{89EDB30A-547A-40C3-872F-0D03C9B187A5}" presName="root2" presStyleCnt="0"/>
      <dgm:spPr/>
    </dgm:pt>
    <dgm:pt modelId="{359EE64A-DC4B-417A-89F4-8F3A2BD6A957}" type="pres">
      <dgm:prSet presAssocID="{89EDB30A-547A-40C3-872F-0D03C9B187A5}" presName="LevelTwoTextNode" presStyleLbl="node3" presStyleIdx="3" presStyleCnt="4" custLinFactNeighborX="-161" custLinFactNeighborY="524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A3D834-ADCC-4099-85CF-3A86472F8619}" type="pres">
      <dgm:prSet presAssocID="{89EDB30A-547A-40C3-872F-0D03C9B187A5}" presName="level3hierChild" presStyleCnt="0"/>
      <dgm:spPr/>
    </dgm:pt>
    <dgm:pt modelId="{5213798B-C092-4C0C-839B-0C83C21F9328}" type="pres">
      <dgm:prSet presAssocID="{E3B7276C-63B8-42A9-954A-5016F3E71835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2A363A5F-3E25-4798-B3AC-B29828AE7360}" type="pres">
      <dgm:prSet presAssocID="{E3B7276C-63B8-42A9-954A-5016F3E7183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AC138B2-4C1A-4F01-A387-62747ADDB740}" type="pres">
      <dgm:prSet presAssocID="{FCB1655E-1F2B-42A6-BAE3-5DA997E99098}" presName="root2" presStyleCnt="0"/>
      <dgm:spPr/>
    </dgm:pt>
    <dgm:pt modelId="{0426D1BB-3337-41A4-A2E2-9C7FBB9C23E4}" type="pres">
      <dgm:prSet presAssocID="{FCB1655E-1F2B-42A6-BAE3-5DA997E99098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031475-858C-42AD-AA25-3903D5D16457}" type="pres">
      <dgm:prSet presAssocID="{FCB1655E-1F2B-42A6-BAE3-5DA997E99098}" presName="level3hierChild" presStyleCnt="0"/>
      <dgm:spPr/>
    </dgm:pt>
  </dgm:ptLst>
  <dgm:cxnLst>
    <dgm:cxn modelId="{78223A95-61E8-443B-B918-11500F8CE58A}" type="presOf" srcId="{8BE1E327-9A61-4FBA-A724-C70CF1A9D9B8}" destId="{C1469096-9223-48EB-9B1C-222A227CA895}" srcOrd="1" destOrd="0" presId="urn:microsoft.com/office/officeart/2008/layout/HorizontalMultiLevelHierarchy"/>
    <dgm:cxn modelId="{E162574E-BE92-452F-A191-A03765D43F46}" type="presOf" srcId="{E3B7276C-63B8-42A9-954A-5016F3E71835}" destId="{2A363A5F-3E25-4798-B3AC-B29828AE7360}" srcOrd="1" destOrd="0" presId="urn:microsoft.com/office/officeart/2008/layout/HorizontalMultiLevelHierarchy"/>
    <dgm:cxn modelId="{8ADEC070-FF21-42DF-919B-CD13862A61CE}" type="presOf" srcId="{978BBA43-DE4F-4F7C-BD3B-72A4DEDF0F54}" destId="{A2F81B8B-C99D-4027-8419-7024BE6F3690}" srcOrd="0" destOrd="0" presId="urn:microsoft.com/office/officeart/2008/layout/HorizontalMultiLevelHierarchy"/>
    <dgm:cxn modelId="{C5401120-CFFF-4D19-B9A3-436A84D03C23}" type="presOf" srcId="{F0346D0B-B285-47C8-8761-3F7019AC5F86}" destId="{1C5A49AE-0D9E-41E6-8A00-7B0E56399B7C}" srcOrd="0" destOrd="0" presId="urn:microsoft.com/office/officeart/2008/layout/HorizontalMultiLevelHierarchy"/>
    <dgm:cxn modelId="{1F57F48C-6B6C-41F4-9FAA-3A0CC4B42984}" srcId="{455F7A78-E21B-4FBC-9676-D4B949D57CCD}" destId="{89EDB30A-547A-40C3-872F-0D03C9B187A5}" srcOrd="0" destOrd="0" parTransId="{CB567DDD-7EFD-41D0-8F6D-2AFFDEEBC378}" sibTransId="{09458712-387F-45BD-8196-0F0192025F63}"/>
    <dgm:cxn modelId="{11CBBD24-4DF1-4412-9115-D8BD9FE38969}" type="presOf" srcId="{FCB1655E-1F2B-42A6-BAE3-5DA997E99098}" destId="{0426D1BB-3337-41A4-A2E2-9C7FBB9C23E4}" srcOrd="0" destOrd="0" presId="urn:microsoft.com/office/officeart/2008/layout/HorizontalMultiLevelHierarchy"/>
    <dgm:cxn modelId="{DD924AF5-7310-4E72-86E7-9DB0B4594ABF}" srcId="{54F0954C-9879-478B-B5D5-BA9E9D710AFF}" destId="{49026C98-DCE5-4D10-8939-E19D422C6BD1}" srcOrd="0" destOrd="0" parTransId="{8BE1E327-9A61-4FBA-A724-C70CF1A9D9B8}" sibTransId="{84C166BB-EB98-4820-9215-EECFE9DCEA8D}"/>
    <dgm:cxn modelId="{5E261CE6-3A4D-4C28-B8F9-7A770586C002}" type="presOf" srcId="{8BE1E327-9A61-4FBA-A724-C70CF1A9D9B8}" destId="{A6AF6BB6-A6A8-4ED0-A986-52F77D3EA061}" srcOrd="0" destOrd="0" presId="urn:microsoft.com/office/officeart/2008/layout/HorizontalMultiLevelHierarchy"/>
    <dgm:cxn modelId="{B47B2493-166C-40D8-9C9F-BD17A8EE427D}" type="presOf" srcId="{387E3BDD-EEAE-4105-8AC2-7382D504FAFB}" destId="{F3AA09ED-9C47-4743-A3D5-7056340D2204}" srcOrd="0" destOrd="0" presId="urn:microsoft.com/office/officeart/2008/layout/HorizontalMultiLevelHierarchy"/>
    <dgm:cxn modelId="{1FC77853-1FC7-40C0-B584-7AD28B2BE584}" type="presOf" srcId="{89EDB30A-547A-40C3-872F-0D03C9B187A5}" destId="{359EE64A-DC4B-417A-89F4-8F3A2BD6A957}" srcOrd="0" destOrd="0" presId="urn:microsoft.com/office/officeart/2008/layout/HorizontalMultiLevelHierarchy"/>
    <dgm:cxn modelId="{B210BEC3-7A63-4692-A48C-DA7A09568DCA}" srcId="{9A9E46CB-C076-47A9-96F0-71B31887BB8E}" destId="{455F7A78-E21B-4FBC-9676-D4B949D57CCD}" srcOrd="2" destOrd="0" parTransId="{F65FE5B3-A9A3-4C01-A0BD-3EA871F05061}" sibTransId="{C3515C74-AFE6-4152-9CC5-4568BAD1AE0A}"/>
    <dgm:cxn modelId="{36C3E176-2604-4AFD-B344-1EE8BAD98D50}" type="presOf" srcId="{9A9E46CB-C076-47A9-96F0-71B31887BB8E}" destId="{931F58EC-43B5-4D37-AE33-0CE0A1B5BB11}" srcOrd="0" destOrd="0" presId="urn:microsoft.com/office/officeart/2008/layout/HorizontalMultiLevelHierarchy"/>
    <dgm:cxn modelId="{C17B64D6-BD67-4C0D-82B3-9F0CF8198A40}" type="presOf" srcId="{19312CCE-23CF-41A0-AE8C-DB8580C71C85}" destId="{EFE0658A-90CA-4628-8ED2-9F56A92B2C3A}" srcOrd="0" destOrd="0" presId="urn:microsoft.com/office/officeart/2008/layout/HorizontalMultiLevelHierarchy"/>
    <dgm:cxn modelId="{29554510-F2F8-451E-8BDE-FC6F587AE663}" type="presOf" srcId="{455F7A78-E21B-4FBC-9676-D4B949D57CCD}" destId="{3BE1704C-60F5-466A-ADD2-EF25171BBEE0}" srcOrd="0" destOrd="0" presId="urn:microsoft.com/office/officeart/2008/layout/HorizontalMultiLevelHierarchy"/>
    <dgm:cxn modelId="{8E071C43-615D-4DEB-BBA3-B0F77FC88EA7}" type="presOf" srcId="{F0346D0B-B285-47C8-8761-3F7019AC5F86}" destId="{691A23DA-6391-4E6D-A352-22C93E7C8477}" srcOrd="1" destOrd="0" presId="urn:microsoft.com/office/officeart/2008/layout/HorizontalMultiLevelHierarchy"/>
    <dgm:cxn modelId="{379C2B0C-B7BC-4A3D-973F-F9EF1C68F4C1}" srcId="{9A9E46CB-C076-47A9-96F0-71B31887BB8E}" destId="{19312CCE-23CF-41A0-AE8C-DB8580C71C85}" srcOrd="0" destOrd="0" parTransId="{F0346D0B-B285-47C8-8761-3F7019AC5F86}" sibTransId="{7846CE9B-CFD6-4009-8CA2-89CFA73BE6F1}"/>
    <dgm:cxn modelId="{DCA11CBA-EB1E-493D-A31D-235AE9D894A9}" type="presOf" srcId="{54F0954C-9879-478B-B5D5-BA9E9D710AFF}" destId="{024ABC9E-DD28-46F9-AAEC-354AA4ADFE52}" srcOrd="0" destOrd="0" presId="urn:microsoft.com/office/officeart/2008/layout/HorizontalMultiLevelHierarchy"/>
    <dgm:cxn modelId="{863C14F9-3AA0-4229-BB03-B1A4082BC15B}" type="presOf" srcId="{49026C98-DCE5-4D10-8939-E19D422C6BD1}" destId="{40CB548B-97A8-4F1D-B4C8-DFF05F38F19F}" srcOrd="0" destOrd="0" presId="urn:microsoft.com/office/officeart/2008/layout/HorizontalMultiLevelHierarchy"/>
    <dgm:cxn modelId="{C885C4AF-6963-4137-A2E7-F2305C4F991B}" srcId="{9A9E46CB-C076-47A9-96F0-71B31887BB8E}" destId="{FCB1655E-1F2B-42A6-BAE3-5DA997E99098}" srcOrd="3" destOrd="0" parTransId="{E3B7276C-63B8-42A9-954A-5016F3E71835}" sibTransId="{24B4E1DD-1FD2-4CD0-B8BA-5CB309F1B1AA}"/>
    <dgm:cxn modelId="{E1884C01-14A8-428C-A3E6-9912F428D487}" srcId="{19312CCE-23CF-41A0-AE8C-DB8580C71C85}" destId="{653E990C-871E-4C8B-B1F5-544A38A2AC23}" srcOrd="0" destOrd="0" parTransId="{94A59DC8-1DB2-4CCF-BE6B-0942E8871EA4}" sibTransId="{DDE25BD6-9F14-4F67-A29C-0A86D9B69E6B}"/>
    <dgm:cxn modelId="{43B026A0-B461-4E6F-B551-EEAB24765856}" type="presOf" srcId="{F65FE5B3-A9A3-4C01-A0BD-3EA871F05061}" destId="{D5839A07-8D18-48D1-A31A-B19BA3934A07}" srcOrd="1" destOrd="0" presId="urn:microsoft.com/office/officeart/2008/layout/HorizontalMultiLevelHierarchy"/>
    <dgm:cxn modelId="{97AE70CA-B9FD-4F93-87C5-D4D8FA415936}" type="presOf" srcId="{978BBA43-DE4F-4F7C-BD3B-72A4DEDF0F54}" destId="{7E6BE287-EBDF-4059-BC7D-A3275E0D5D6D}" srcOrd="1" destOrd="0" presId="urn:microsoft.com/office/officeart/2008/layout/HorizontalMultiLevelHierarchy"/>
    <dgm:cxn modelId="{771D26B1-A52F-4B57-9295-C9C0ADA3FEC2}" srcId="{54F0954C-9879-478B-B5D5-BA9E9D710AFF}" destId="{387E3BDD-EEAE-4105-8AC2-7382D504FAFB}" srcOrd="1" destOrd="0" parTransId="{978BBA43-DE4F-4F7C-BD3B-72A4DEDF0F54}" sibTransId="{3927B574-A1C1-4305-854C-7D1117FB53E2}"/>
    <dgm:cxn modelId="{2195D217-A7D9-4B32-9453-31C618126AE5}" type="presOf" srcId="{653E990C-871E-4C8B-B1F5-544A38A2AC23}" destId="{586DBCFF-E7CC-46FB-87BD-95D743C1E0EC}" srcOrd="0" destOrd="0" presId="urn:microsoft.com/office/officeart/2008/layout/HorizontalMultiLevelHierarchy"/>
    <dgm:cxn modelId="{C80FDAA5-C0E1-44B1-919B-9CD192D8A014}" type="presOf" srcId="{94A59DC8-1DB2-4CCF-BE6B-0942E8871EA4}" destId="{5FD435E2-78AF-46C9-9F33-37EDF4056D6C}" srcOrd="1" destOrd="0" presId="urn:microsoft.com/office/officeart/2008/layout/HorizontalMultiLevelHierarchy"/>
    <dgm:cxn modelId="{F66C532E-ADD5-494A-9238-4D017D0AC510}" type="presOf" srcId="{609223EF-B236-49B7-8029-D436C98BF14C}" destId="{AA724138-6930-4DDE-8844-55E2E120C1A0}" srcOrd="1" destOrd="0" presId="urn:microsoft.com/office/officeart/2008/layout/HorizontalMultiLevelHierarchy"/>
    <dgm:cxn modelId="{CCCFD7C0-E525-4D1F-BDF5-8A7F23324FEA}" type="presOf" srcId="{CB567DDD-7EFD-41D0-8F6D-2AFFDEEBC378}" destId="{633A0F06-A7A2-483B-9FBB-9D626547DF0A}" srcOrd="0" destOrd="0" presId="urn:microsoft.com/office/officeart/2008/layout/HorizontalMultiLevelHierarchy"/>
    <dgm:cxn modelId="{A515152C-A820-403F-A342-B9F65C0F7995}" type="presOf" srcId="{94A59DC8-1DB2-4CCF-BE6B-0942E8871EA4}" destId="{68273034-1B86-4C08-843E-0C23C7EFB3E0}" srcOrd="0" destOrd="0" presId="urn:microsoft.com/office/officeart/2008/layout/HorizontalMultiLevelHierarchy"/>
    <dgm:cxn modelId="{2A919109-76BF-4C2A-87AA-E7F9E77A6C84}" type="presOf" srcId="{609223EF-B236-49B7-8029-D436C98BF14C}" destId="{A2353389-2F10-4CB4-896E-6A73D89D4AAA}" srcOrd="0" destOrd="0" presId="urn:microsoft.com/office/officeart/2008/layout/HorizontalMultiLevelHierarchy"/>
    <dgm:cxn modelId="{84F676B5-0B24-4C7C-A52C-C6D2FCC6BBC7}" srcId="{9A9E46CB-C076-47A9-96F0-71B31887BB8E}" destId="{54F0954C-9879-478B-B5D5-BA9E9D710AFF}" srcOrd="1" destOrd="0" parTransId="{609223EF-B236-49B7-8029-D436C98BF14C}" sibTransId="{BF064838-6099-49E5-A385-91403E60F41F}"/>
    <dgm:cxn modelId="{AB375671-B809-46A6-B601-7085A604A923}" type="presOf" srcId="{F65FE5B3-A9A3-4C01-A0BD-3EA871F05061}" destId="{6AAEBF8D-90D1-40F6-BF66-54B9B9E127BF}" srcOrd="0" destOrd="0" presId="urn:microsoft.com/office/officeart/2008/layout/HorizontalMultiLevelHierarchy"/>
    <dgm:cxn modelId="{24C5EFA2-40FA-400E-B881-1AFDC964C6B3}" srcId="{0BFBE75E-37BB-4B69-8D44-E67792047066}" destId="{9A9E46CB-C076-47A9-96F0-71B31887BB8E}" srcOrd="0" destOrd="0" parTransId="{043F018A-23F9-4062-8079-94D6E5C5B98B}" sibTransId="{9290AA0E-AE34-4B46-B6AF-D300FFDE54A9}"/>
    <dgm:cxn modelId="{DEEA55A2-2EFA-4739-B94D-027D8EB0B131}" type="presOf" srcId="{CB567DDD-7EFD-41D0-8F6D-2AFFDEEBC378}" destId="{C5F6EED3-915C-4662-82F1-94225BC42D20}" srcOrd="1" destOrd="0" presId="urn:microsoft.com/office/officeart/2008/layout/HorizontalMultiLevelHierarchy"/>
    <dgm:cxn modelId="{44BA2219-B1DB-412C-90CE-E4622EBC4C8F}" type="presOf" srcId="{0BFBE75E-37BB-4B69-8D44-E67792047066}" destId="{4EB6D8F9-6754-4864-8B8B-5107B8B8C69A}" srcOrd="0" destOrd="0" presId="urn:microsoft.com/office/officeart/2008/layout/HorizontalMultiLevelHierarchy"/>
    <dgm:cxn modelId="{7CE6E376-7C43-4C27-AC9E-A3B729B764A1}" type="presOf" srcId="{E3B7276C-63B8-42A9-954A-5016F3E71835}" destId="{5213798B-C092-4C0C-839B-0C83C21F9328}" srcOrd="0" destOrd="0" presId="urn:microsoft.com/office/officeart/2008/layout/HorizontalMultiLevelHierarchy"/>
    <dgm:cxn modelId="{F2436759-EB9C-42F6-86DC-99475325431B}" type="presParOf" srcId="{4EB6D8F9-6754-4864-8B8B-5107B8B8C69A}" destId="{68B72E8B-5C38-402A-AFE7-9082569F4FA7}" srcOrd="0" destOrd="0" presId="urn:microsoft.com/office/officeart/2008/layout/HorizontalMultiLevelHierarchy"/>
    <dgm:cxn modelId="{940A0C7A-C6E8-4FF6-A864-B612F818ADF3}" type="presParOf" srcId="{68B72E8B-5C38-402A-AFE7-9082569F4FA7}" destId="{931F58EC-43B5-4D37-AE33-0CE0A1B5BB11}" srcOrd="0" destOrd="0" presId="urn:microsoft.com/office/officeart/2008/layout/HorizontalMultiLevelHierarchy"/>
    <dgm:cxn modelId="{94989FA8-F9F5-4035-B741-22CDD5DB87E7}" type="presParOf" srcId="{68B72E8B-5C38-402A-AFE7-9082569F4FA7}" destId="{6B334294-FC16-43FD-8299-FBA6BD4658B7}" srcOrd="1" destOrd="0" presId="urn:microsoft.com/office/officeart/2008/layout/HorizontalMultiLevelHierarchy"/>
    <dgm:cxn modelId="{0B84A3EF-6C25-479A-8346-8E89DC50796E}" type="presParOf" srcId="{6B334294-FC16-43FD-8299-FBA6BD4658B7}" destId="{1C5A49AE-0D9E-41E6-8A00-7B0E56399B7C}" srcOrd="0" destOrd="0" presId="urn:microsoft.com/office/officeart/2008/layout/HorizontalMultiLevelHierarchy"/>
    <dgm:cxn modelId="{B1A9E403-CE3B-4B1F-B78D-74AD46888E4A}" type="presParOf" srcId="{1C5A49AE-0D9E-41E6-8A00-7B0E56399B7C}" destId="{691A23DA-6391-4E6D-A352-22C93E7C8477}" srcOrd="0" destOrd="0" presId="urn:microsoft.com/office/officeart/2008/layout/HorizontalMultiLevelHierarchy"/>
    <dgm:cxn modelId="{5702C8BA-6F60-4544-B52A-82B0196E1E4D}" type="presParOf" srcId="{6B334294-FC16-43FD-8299-FBA6BD4658B7}" destId="{8E198DFB-A4D8-43CE-A3AF-D65C14BB593D}" srcOrd="1" destOrd="0" presId="urn:microsoft.com/office/officeart/2008/layout/HorizontalMultiLevelHierarchy"/>
    <dgm:cxn modelId="{9790CA60-8E8C-49C5-B6BC-D6C87B182772}" type="presParOf" srcId="{8E198DFB-A4D8-43CE-A3AF-D65C14BB593D}" destId="{EFE0658A-90CA-4628-8ED2-9F56A92B2C3A}" srcOrd="0" destOrd="0" presId="urn:microsoft.com/office/officeart/2008/layout/HorizontalMultiLevelHierarchy"/>
    <dgm:cxn modelId="{69C7A67C-DB45-4511-9200-323522841E0A}" type="presParOf" srcId="{8E198DFB-A4D8-43CE-A3AF-D65C14BB593D}" destId="{73219AA3-B5D7-4883-9552-5B5BA52628FF}" srcOrd="1" destOrd="0" presId="urn:microsoft.com/office/officeart/2008/layout/HorizontalMultiLevelHierarchy"/>
    <dgm:cxn modelId="{0BEB95C6-8E9C-4160-B4CB-7C14EEAB201C}" type="presParOf" srcId="{73219AA3-B5D7-4883-9552-5B5BA52628FF}" destId="{68273034-1B86-4C08-843E-0C23C7EFB3E0}" srcOrd="0" destOrd="0" presId="urn:microsoft.com/office/officeart/2008/layout/HorizontalMultiLevelHierarchy"/>
    <dgm:cxn modelId="{CC6A0521-E3A6-4A23-8644-EF2D55A103CD}" type="presParOf" srcId="{68273034-1B86-4C08-843E-0C23C7EFB3E0}" destId="{5FD435E2-78AF-46C9-9F33-37EDF4056D6C}" srcOrd="0" destOrd="0" presId="urn:microsoft.com/office/officeart/2008/layout/HorizontalMultiLevelHierarchy"/>
    <dgm:cxn modelId="{7895EB2B-3B83-4720-ABB8-91934F18E82D}" type="presParOf" srcId="{73219AA3-B5D7-4883-9552-5B5BA52628FF}" destId="{79AF348E-0EE2-4BBE-867F-9EAC5477E06E}" srcOrd="1" destOrd="0" presId="urn:microsoft.com/office/officeart/2008/layout/HorizontalMultiLevelHierarchy"/>
    <dgm:cxn modelId="{B657784E-2686-4163-A234-9BF49DDBCC5C}" type="presParOf" srcId="{79AF348E-0EE2-4BBE-867F-9EAC5477E06E}" destId="{586DBCFF-E7CC-46FB-87BD-95D743C1E0EC}" srcOrd="0" destOrd="0" presId="urn:microsoft.com/office/officeart/2008/layout/HorizontalMultiLevelHierarchy"/>
    <dgm:cxn modelId="{26AD134A-2C26-4909-A0F2-19A88B34422C}" type="presParOf" srcId="{79AF348E-0EE2-4BBE-867F-9EAC5477E06E}" destId="{0C0A0992-085A-472F-A8FC-6655E403B2AB}" srcOrd="1" destOrd="0" presId="urn:microsoft.com/office/officeart/2008/layout/HorizontalMultiLevelHierarchy"/>
    <dgm:cxn modelId="{5C63F20F-12CA-4080-AC62-5D67EFB01C2D}" type="presParOf" srcId="{6B334294-FC16-43FD-8299-FBA6BD4658B7}" destId="{A2353389-2F10-4CB4-896E-6A73D89D4AAA}" srcOrd="2" destOrd="0" presId="urn:microsoft.com/office/officeart/2008/layout/HorizontalMultiLevelHierarchy"/>
    <dgm:cxn modelId="{F6CF0924-7F7E-4CA1-99AB-3FB215A53732}" type="presParOf" srcId="{A2353389-2F10-4CB4-896E-6A73D89D4AAA}" destId="{AA724138-6930-4DDE-8844-55E2E120C1A0}" srcOrd="0" destOrd="0" presId="urn:microsoft.com/office/officeart/2008/layout/HorizontalMultiLevelHierarchy"/>
    <dgm:cxn modelId="{9D135BA8-1C9A-4B68-8F12-2AAFC10C3C83}" type="presParOf" srcId="{6B334294-FC16-43FD-8299-FBA6BD4658B7}" destId="{A4B85E1C-2D3D-4025-949C-0DB95BF5C9B1}" srcOrd="3" destOrd="0" presId="urn:microsoft.com/office/officeart/2008/layout/HorizontalMultiLevelHierarchy"/>
    <dgm:cxn modelId="{A3A69633-70D4-463C-8D4F-2EAE50500E8D}" type="presParOf" srcId="{A4B85E1C-2D3D-4025-949C-0DB95BF5C9B1}" destId="{024ABC9E-DD28-46F9-AAEC-354AA4ADFE52}" srcOrd="0" destOrd="0" presId="urn:microsoft.com/office/officeart/2008/layout/HorizontalMultiLevelHierarchy"/>
    <dgm:cxn modelId="{88AD987E-6A4C-4AF5-9B79-D0BA483EB982}" type="presParOf" srcId="{A4B85E1C-2D3D-4025-949C-0DB95BF5C9B1}" destId="{675D3025-3968-463B-8892-1977773DE882}" srcOrd="1" destOrd="0" presId="urn:microsoft.com/office/officeart/2008/layout/HorizontalMultiLevelHierarchy"/>
    <dgm:cxn modelId="{0C3474DA-9224-417D-91CB-1F5C2763B307}" type="presParOf" srcId="{675D3025-3968-463B-8892-1977773DE882}" destId="{A6AF6BB6-A6A8-4ED0-A986-52F77D3EA061}" srcOrd="0" destOrd="0" presId="urn:microsoft.com/office/officeart/2008/layout/HorizontalMultiLevelHierarchy"/>
    <dgm:cxn modelId="{8321D8AD-49EB-4DCA-A718-0B689E370F25}" type="presParOf" srcId="{A6AF6BB6-A6A8-4ED0-A986-52F77D3EA061}" destId="{C1469096-9223-48EB-9B1C-222A227CA895}" srcOrd="0" destOrd="0" presId="urn:microsoft.com/office/officeart/2008/layout/HorizontalMultiLevelHierarchy"/>
    <dgm:cxn modelId="{65DAD7F1-447D-48BC-89BB-C28403B174B0}" type="presParOf" srcId="{675D3025-3968-463B-8892-1977773DE882}" destId="{5BB2EBAC-27A8-45F8-A386-78C53C744BE5}" srcOrd="1" destOrd="0" presId="urn:microsoft.com/office/officeart/2008/layout/HorizontalMultiLevelHierarchy"/>
    <dgm:cxn modelId="{54FBE2D5-99F5-42C4-AB50-3A5F1C3144AE}" type="presParOf" srcId="{5BB2EBAC-27A8-45F8-A386-78C53C744BE5}" destId="{40CB548B-97A8-4F1D-B4C8-DFF05F38F19F}" srcOrd="0" destOrd="0" presId="urn:microsoft.com/office/officeart/2008/layout/HorizontalMultiLevelHierarchy"/>
    <dgm:cxn modelId="{5AB9F998-6E31-4819-BAAC-7DEB20D8403C}" type="presParOf" srcId="{5BB2EBAC-27A8-45F8-A386-78C53C744BE5}" destId="{FCED9307-C2FB-4FAC-9562-82F513A354F7}" srcOrd="1" destOrd="0" presId="urn:microsoft.com/office/officeart/2008/layout/HorizontalMultiLevelHierarchy"/>
    <dgm:cxn modelId="{40CBF390-3A46-4BC6-B203-444D62CCE077}" type="presParOf" srcId="{675D3025-3968-463B-8892-1977773DE882}" destId="{A2F81B8B-C99D-4027-8419-7024BE6F3690}" srcOrd="2" destOrd="0" presId="urn:microsoft.com/office/officeart/2008/layout/HorizontalMultiLevelHierarchy"/>
    <dgm:cxn modelId="{803676CC-13E5-4553-871D-08C733E8C250}" type="presParOf" srcId="{A2F81B8B-C99D-4027-8419-7024BE6F3690}" destId="{7E6BE287-EBDF-4059-BC7D-A3275E0D5D6D}" srcOrd="0" destOrd="0" presId="urn:microsoft.com/office/officeart/2008/layout/HorizontalMultiLevelHierarchy"/>
    <dgm:cxn modelId="{EB33E168-DA81-498D-99DC-1D45DB4237E9}" type="presParOf" srcId="{675D3025-3968-463B-8892-1977773DE882}" destId="{E484E1E0-84D8-49AE-A4B6-19260252D3A9}" srcOrd="3" destOrd="0" presId="urn:microsoft.com/office/officeart/2008/layout/HorizontalMultiLevelHierarchy"/>
    <dgm:cxn modelId="{99F1E24C-559B-4832-B751-918A091BB800}" type="presParOf" srcId="{E484E1E0-84D8-49AE-A4B6-19260252D3A9}" destId="{F3AA09ED-9C47-4743-A3D5-7056340D2204}" srcOrd="0" destOrd="0" presId="urn:microsoft.com/office/officeart/2008/layout/HorizontalMultiLevelHierarchy"/>
    <dgm:cxn modelId="{A08080EC-A780-4958-85C9-853306E08755}" type="presParOf" srcId="{E484E1E0-84D8-49AE-A4B6-19260252D3A9}" destId="{9C22C269-AF5A-43FB-8BA9-D53021AB8F72}" srcOrd="1" destOrd="0" presId="urn:microsoft.com/office/officeart/2008/layout/HorizontalMultiLevelHierarchy"/>
    <dgm:cxn modelId="{099E8BC9-AACA-413A-B53B-C3908581F37A}" type="presParOf" srcId="{6B334294-FC16-43FD-8299-FBA6BD4658B7}" destId="{6AAEBF8D-90D1-40F6-BF66-54B9B9E127BF}" srcOrd="4" destOrd="0" presId="urn:microsoft.com/office/officeart/2008/layout/HorizontalMultiLevelHierarchy"/>
    <dgm:cxn modelId="{13D7D23B-C7AE-4C02-9234-B0784311C21E}" type="presParOf" srcId="{6AAEBF8D-90D1-40F6-BF66-54B9B9E127BF}" destId="{D5839A07-8D18-48D1-A31A-B19BA3934A07}" srcOrd="0" destOrd="0" presId="urn:microsoft.com/office/officeart/2008/layout/HorizontalMultiLevelHierarchy"/>
    <dgm:cxn modelId="{5F13F73B-E1C8-47FF-898D-E2558F8B3B69}" type="presParOf" srcId="{6B334294-FC16-43FD-8299-FBA6BD4658B7}" destId="{79072B8A-5CB1-484A-8F5E-3D3479ADF582}" srcOrd="5" destOrd="0" presId="urn:microsoft.com/office/officeart/2008/layout/HorizontalMultiLevelHierarchy"/>
    <dgm:cxn modelId="{BBDBF8D0-2413-4D06-AE66-CA30A6D8A29F}" type="presParOf" srcId="{79072B8A-5CB1-484A-8F5E-3D3479ADF582}" destId="{3BE1704C-60F5-466A-ADD2-EF25171BBEE0}" srcOrd="0" destOrd="0" presId="urn:microsoft.com/office/officeart/2008/layout/HorizontalMultiLevelHierarchy"/>
    <dgm:cxn modelId="{025AEC6D-DAD4-4653-8170-F326FDB604B8}" type="presParOf" srcId="{79072B8A-5CB1-484A-8F5E-3D3479ADF582}" destId="{75BB60DB-027C-4CB4-9F67-43214C654B6D}" srcOrd="1" destOrd="0" presId="urn:microsoft.com/office/officeart/2008/layout/HorizontalMultiLevelHierarchy"/>
    <dgm:cxn modelId="{787C7AE9-AEC7-4A4D-AB26-6B640A8C44EB}" type="presParOf" srcId="{75BB60DB-027C-4CB4-9F67-43214C654B6D}" destId="{633A0F06-A7A2-483B-9FBB-9D626547DF0A}" srcOrd="0" destOrd="0" presId="urn:microsoft.com/office/officeart/2008/layout/HorizontalMultiLevelHierarchy"/>
    <dgm:cxn modelId="{F88CBDD9-9569-4655-936C-3FBB6DFF99CC}" type="presParOf" srcId="{633A0F06-A7A2-483B-9FBB-9D626547DF0A}" destId="{C5F6EED3-915C-4662-82F1-94225BC42D20}" srcOrd="0" destOrd="0" presId="urn:microsoft.com/office/officeart/2008/layout/HorizontalMultiLevelHierarchy"/>
    <dgm:cxn modelId="{E79866B9-A9EA-4945-A79B-E7BD67980CE8}" type="presParOf" srcId="{75BB60DB-027C-4CB4-9F67-43214C654B6D}" destId="{3657165B-A368-4221-A1E9-21D894BCCE6B}" srcOrd="1" destOrd="0" presId="urn:microsoft.com/office/officeart/2008/layout/HorizontalMultiLevelHierarchy"/>
    <dgm:cxn modelId="{8547BE32-FBD8-4E3C-B01B-071A8D5F25C7}" type="presParOf" srcId="{3657165B-A368-4221-A1E9-21D894BCCE6B}" destId="{359EE64A-DC4B-417A-89F4-8F3A2BD6A957}" srcOrd="0" destOrd="0" presId="urn:microsoft.com/office/officeart/2008/layout/HorizontalMultiLevelHierarchy"/>
    <dgm:cxn modelId="{9A0B2444-24E0-4121-9556-5AF4A93F5D1C}" type="presParOf" srcId="{3657165B-A368-4221-A1E9-21D894BCCE6B}" destId="{ACA3D834-ADCC-4099-85CF-3A86472F8619}" srcOrd="1" destOrd="0" presId="urn:microsoft.com/office/officeart/2008/layout/HorizontalMultiLevelHierarchy"/>
    <dgm:cxn modelId="{2C8F4C96-C232-4978-A60B-118B15DA96F4}" type="presParOf" srcId="{6B334294-FC16-43FD-8299-FBA6BD4658B7}" destId="{5213798B-C092-4C0C-839B-0C83C21F9328}" srcOrd="6" destOrd="0" presId="urn:microsoft.com/office/officeart/2008/layout/HorizontalMultiLevelHierarchy"/>
    <dgm:cxn modelId="{64A1EE82-9161-4CC3-997A-A1FA92B98AA6}" type="presParOf" srcId="{5213798B-C092-4C0C-839B-0C83C21F9328}" destId="{2A363A5F-3E25-4798-B3AC-B29828AE7360}" srcOrd="0" destOrd="0" presId="urn:microsoft.com/office/officeart/2008/layout/HorizontalMultiLevelHierarchy"/>
    <dgm:cxn modelId="{19939E64-C6D6-404D-AC65-5172B1AD8BF8}" type="presParOf" srcId="{6B334294-FC16-43FD-8299-FBA6BD4658B7}" destId="{DAC138B2-4C1A-4F01-A387-62747ADDB740}" srcOrd="7" destOrd="0" presId="urn:microsoft.com/office/officeart/2008/layout/HorizontalMultiLevelHierarchy"/>
    <dgm:cxn modelId="{D3CE9DF6-E9A7-4220-9E09-E4106503EEB1}" type="presParOf" srcId="{DAC138B2-4C1A-4F01-A387-62747ADDB740}" destId="{0426D1BB-3337-41A4-A2E2-9C7FBB9C23E4}" srcOrd="0" destOrd="0" presId="urn:microsoft.com/office/officeart/2008/layout/HorizontalMultiLevelHierarchy"/>
    <dgm:cxn modelId="{B424978F-348E-48A6-9734-122C6DDBB945}" type="presParOf" srcId="{DAC138B2-4C1A-4F01-A387-62747ADDB740}" destId="{0A031475-858C-42AD-AA25-3903D5D1645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51E531-3EFB-4444-ACCA-42B7B0135C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A677E50-19FA-423A-BEAB-025ED728191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ОТВЕТСТВЕННОСТЬ ЗАКАЗЧИКА И ОРГАНИЗАТОРА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gm:t>
    </dgm:pt>
    <dgm:pt modelId="{B2BA9596-1D92-449F-91E3-C43D4BA4C40E}" type="parTrans" cxnId="{9F2C6FF1-EECD-411A-846B-66EE13C92B16}">
      <dgm:prSet/>
      <dgm:spPr/>
      <dgm:t>
        <a:bodyPr/>
        <a:lstStyle/>
        <a:p>
          <a:endParaRPr lang="ru-RU"/>
        </a:p>
      </dgm:t>
    </dgm:pt>
    <dgm:pt modelId="{7B592D89-C027-4AAD-A6A1-87FF06FF6ABE}" type="sibTrans" cxnId="{9F2C6FF1-EECD-411A-846B-66EE13C92B16}">
      <dgm:prSet/>
      <dgm:spPr/>
      <dgm:t>
        <a:bodyPr/>
        <a:lstStyle/>
        <a:p>
          <a:endParaRPr lang="ru-RU"/>
        </a:p>
      </dgm:t>
    </dgm:pt>
    <dgm:pt modelId="{52B60999-6521-46C1-AD98-9A0181CCC9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ТРУДОВОЙ КОДЕКС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gm:t>
    </dgm:pt>
    <dgm:pt modelId="{5861E528-2FF9-43E1-92F3-A865B09BEE26}" type="parTrans" cxnId="{AC8F1AAD-68B4-46D6-BFE8-16959DCA9E4C}">
      <dgm:prSet/>
      <dgm:spPr/>
      <dgm:t>
        <a:bodyPr/>
        <a:lstStyle/>
        <a:p>
          <a:endParaRPr lang="ru-RU"/>
        </a:p>
      </dgm:t>
    </dgm:pt>
    <dgm:pt modelId="{DE625C67-911A-47A3-84E8-4E320E83E034}" type="sibTrans" cxnId="{AC8F1AAD-68B4-46D6-BFE8-16959DCA9E4C}">
      <dgm:prSet/>
      <dgm:spPr/>
      <dgm:t>
        <a:bodyPr/>
        <a:lstStyle/>
        <a:p>
          <a:endParaRPr lang="ru-RU"/>
        </a:p>
      </dgm:t>
    </dgm:pt>
    <dgm:pt modelId="{D511DC16-9F24-4D05-AC12-37A0E5B9A6A6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</a:rPr>
            <a:t>КОДЕКС </a:t>
          </a:r>
        </a:p>
        <a:p>
          <a:r>
            <a:rPr lang="ru-RU" b="1" dirty="0" smtClean="0">
              <a:solidFill>
                <a:schemeClr val="bg1"/>
              </a:solidFill>
            </a:rPr>
            <a:t>Республики Казахстан об административных правонарушениях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gm:t>
    </dgm:pt>
    <dgm:pt modelId="{7EBF11EE-85A6-4300-A5AB-2C24D952DEC1}" type="parTrans" cxnId="{27D9C98E-87AB-4F31-85B2-AF5557AD1975}">
      <dgm:prSet/>
      <dgm:spPr/>
      <dgm:t>
        <a:bodyPr/>
        <a:lstStyle/>
        <a:p>
          <a:endParaRPr lang="ru-RU"/>
        </a:p>
      </dgm:t>
    </dgm:pt>
    <dgm:pt modelId="{3B2C28FB-3B1E-4D82-A577-43432FCE6310}" type="sibTrans" cxnId="{27D9C98E-87AB-4F31-85B2-AF5557AD1975}">
      <dgm:prSet/>
      <dgm:spPr/>
      <dgm:t>
        <a:bodyPr/>
        <a:lstStyle/>
        <a:p>
          <a:endParaRPr lang="ru-RU"/>
        </a:p>
      </dgm:t>
    </dgm:pt>
    <dgm:pt modelId="{E89F0AB3-6E29-4034-9507-6D7C25950BE3}">
      <dgm:prSet/>
      <dgm:spPr/>
      <dgm:t>
        <a:bodyPr/>
        <a:lstStyle/>
        <a:p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ЗАКОН О ПРОТИВОДЕЙСТВИИ КОРРУПЦИИ</a:t>
          </a:r>
          <a:endParaRPr lang="ru-RU" dirty="0"/>
        </a:p>
      </dgm:t>
    </dgm:pt>
    <dgm:pt modelId="{75EC62E0-4792-44F0-9A7E-07DE9E870491}" type="sibTrans" cxnId="{AC842F5E-F8D9-4812-AFE0-A2635412E4FB}">
      <dgm:prSet/>
      <dgm:spPr/>
      <dgm:t>
        <a:bodyPr/>
        <a:lstStyle/>
        <a:p>
          <a:endParaRPr lang="ru-RU"/>
        </a:p>
      </dgm:t>
    </dgm:pt>
    <dgm:pt modelId="{14144FE8-1BA0-4869-AFDE-937B57A49AF2}" type="parTrans" cxnId="{AC842F5E-F8D9-4812-AFE0-A2635412E4FB}">
      <dgm:prSet/>
      <dgm:spPr/>
      <dgm:t>
        <a:bodyPr/>
        <a:lstStyle/>
        <a:p>
          <a:endParaRPr lang="ru-RU"/>
        </a:p>
      </dgm:t>
    </dgm:pt>
    <dgm:pt modelId="{B4D03BBD-6C88-4386-8035-F8F0617D5BE2}" type="pres">
      <dgm:prSet presAssocID="{5351E531-3EFB-4444-ACCA-42B7B0135C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EFFA2F-203F-42C0-ABB0-E933CA55E325}" type="pres">
      <dgm:prSet presAssocID="{8A677E50-19FA-423A-BEAB-025ED728191B}" presName="hierRoot1" presStyleCnt="0">
        <dgm:presLayoutVars>
          <dgm:hierBranch/>
        </dgm:presLayoutVars>
      </dgm:prSet>
      <dgm:spPr/>
    </dgm:pt>
    <dgm:pt modelId="{B5B74C65-0E11-49C9-B410-523ACB6F8E6C}" type="pres">
      <dgm:prSet presAssocID="{8A677E50-19FA-423A-BEAB-025ED728191B}" presName="rootComposite1" presStyleCnt="0"/>
      <dgm:spPr/>
    </dgm:pt>
    <dgm:pt modelId="{EC41448B-18AC-4E67-A811-C76FF8AF8FE1}" type="pres">
      <dgm:prSet presAssocID="{8A677E50-19FA-423A-BEAB-025ED728191B}" presName="rootText1" presStyleLbl="node0" presStyleIdx="0" presStyleCnt="1" custScaleX="215094" custScaleY="162449" custLinFactNeighborX="-3613" custLinFactNeighborY="-14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F25C82-9D45-46D1-B86F-42687E43BD94}" type="pres">
      <dgm:prSet presAssocID="{8A677E50-19FA-423A-BEAB-025ED728191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3C7E15C-CFA6-47AB-9A0B-D51F69E79834}" type="pres">
      <dgm:prSet presAssocID="{8A677E50-19FA-423A-BEAB-025ED728191B}" presName="hierChild2" presStyleCnt="0"/>
      <dgm:spPr/>
    </dgm:pt>
    <dgm:pt modelId="{21688AD6-2513-485C-BE9A-0C0EFA450542}" type="pres">
      <dgm:prSet presAssocID="{5861E528-2FF9-43E1-92F3-A865B09BEE26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29915C1-A9B1-44D7-84F8-24AA4DD4BB90}" type="pres">
      <dgm:prSet presAssocID="{52B60999-6521-46C1-AD98-9A0181CCC976}" presName="hierRoot2" presStyleCnt="0">
        <dgm:presLayoutVars>
          <dgm:hierBranch/>
        </dgm:presLayoutVars>
      </dgm:prSet>
      <dgm:spPr/>
    </dgm:pt>
    <dgm:pt modelId="{7613417E-2F1B-4042-A473-13C02E2EBFD3}" type="pres">
      <dgm:prSet presAssocID="{52B60999-6521-46C1-AD98-9A0181CCC976}" presName="rootComposite" presStyleCnt="0"/>
      <dgm:spPr/>
    </dgm:pt>
    <dgm:pt modelId="{59E469DD-E6DA-4A96-A11C-E6D305541D65}" type="pres">
      <dgm:prSet presAssocID="{52B60999-6521-46C1-AD98-9A0181CCC976}" presName="rootText" presStyleLbl="node2" presStyleIdx="0" presStyleCnt="3" custScaleX="98581" custScaleY="1021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4B4FE7-B287-4930-8D7A-4146AA9A931A}" type="pres">
      <dgm:prSet presAssocID="{52B60999-6521-46C1-AD98-9A0181CCC976}" presName="rootConnector" presStyleLbl="node2" presStyleIdx="0" presStyleCnt="3"/>
      <dgm:spPr/>
      <dgm:t>
        <a:bodyPr/>
        <a:lstStyle/>
        <a:p>
          <a:endParaRPr lang="ru-RU"/>
        </a:p>
      </dgm:t>
    </dgm:pt>
    <dgm:pt modelId="{71C4EC20-6243-4BAE-8375-8EC97D2EC32B}" type="pres">
      <dgm:prSet presAssocID="{52B60999-6521-46C1-AD98-9A0181CCC976}" presName="hierChild4" presStyleCnt="0"/>
      <dgm:spPr/>
    </dgm:pt>
    <dgm:pt modelId="{3DD732EB-6EA4-435A-8DDC-77A181F985A5}" type="pres">
      <dgm:prSet presAssocID="{52B60999-6521-46C1-AD98-9A0181CCC976}" presName="hierChild5" presStyleCnt="0"/>
      <dgm:spPr/>
    </dgm:pt>
    <dgm:pt modelId="{10845DC2-45C0-441C-BD5D-8DC7E48C394A}" type="pres">
      <dgm:prSet presAssocID="{14144FE8-1BA0-4869-AFDE-937B57A49AF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833FA0A4-0AF5-4C97-AFAB-2C0336D1B631}" type="pres">
      <dgm:prSet presAssocID="{E89F0AB3-6E29-4034-9507-6D7C25950BE3}" presName="hierRoot2" presStyleCnt="0">
        <dgm:presLayoutVars>
          <dgm:hierBranch val="init"/>
        </dgm:presLayoutVars>
      </dgm:prSet>
      <dgm:spPr/>
    </dgm:pt>
    <dgm:pt modelId="{6ACD6023-2F33-4411-B558-0AE3387C1DC6}" type="pres">
      <dgm:prSet presAssocID="{E89F0AB3-6E29-4034-9507-6D7C25950BE3}" presName="rootComposite" presStyleCnt="0"/>
      <dgm:spPr/>
    </dgm:pt>
    <dgm:pt modelId="{CD75D877-A382-4E16-837D-0EA2E7B9FE6C}" type="pres">
      <dgm:prSet presAssocID="{E89F0AB3-6E29-4034-9507-6D7C25950BE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B7D4D9-FD0E-4244-AE64-0BEE5C4AAD02}" type="pres">
      <dgm:prSet presAssocID="{E89F0AB3-6E29-4034-9507-6D7C25950BE3}" presName="rootConnector" presStyleLbl="node2" presStyleIdx="1" presStyleCnt="3"/>
      <dgm:spPr/>
      <dgm:t>
        <a:bodyPr/>
        <a:lstStyle/>
        <a:p>
          <a:endParaRPr lang="ru-RU"/>
        </a:p>
      </dgm:t>
    </dgm:pt>
    <dgm:pt modelId="{6A127BB8-6536-4AC8-9825-4C7D2AB1334A}" type="pres">
      <dgm:prSet presAssocID="{E89F0AB3-6E29-4034-9507-6D7C25950BE3}" presName="hierChild4" presStyleCnt="0"/>
      <dgm:spPr/>
    </dgm:pt>
    <dgm:pt modelId="{7D8E4D35-78B1-44DA-BF7D-F86C430D8039}" type="pres">
      <dgm:prSet presAssocID="{E89F0AB3-6E29-4034-9507-6D7C25950BE3}" presName="hierChild5" presStyleCnt="0"/>
      <dgm:spPr/>
    </dgm:pt>
    <dgm:pt modelId="{33C3F0EF-6D4D-4883-AD90-389897C39FF9}" type="pres">
      <dgm:prSet presAssocID="{7EBF11EE-85A6-4300-A5AB-2C24D952DEC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EEEA0BC1-AF18-4C5A-A689-3FE28E0F3DE1}" type="pres">
      <dgm:prSet presAssocID="{D511DC16-9F24-4D05-AC12-37A0E5B9A6A6}" presName="hierRoot2" presStyleCnt="0">
        <dgm:presLayoutVars>
          <dgm:hierBranch val="init"/>
        </dgm:presLayoutVars>
      </dgm:prSet>
      <dgm:spPr/>
    </dgm:pt>
    <dgm:pt modelId="{6C538DD3-FE3F-4BBF-AE70-EDB39F9E1F95}" type="pres">
      <dgm:prSet presAssocID="{D511DC16-9F24-4D05-AC12-37A0E5B9A6A6}" presName="rootComposite" presStyleCnt="0"/>
      <dgm:spPr/>
    </dgm:pt>
    <dgm:pt modelId="{A5268CC7-04E8-4052-BFFE-0FACE15060E9}" type="pres">
      <dgm:prSet presAssocID="{D511DC16-9F24-4D05-AC12-37A0E5B9A6A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9B52F-DA1F-4CE1-A0B7-D2DED4F601FF}" type="pres">
      <dgm:prSet presAssocID="{D511DC16-9F24-4D05-AC12-37A0E5B9A6A6}" presName="rootConnector" presStyleLbl="node2" presStyleIdx="2" presStyleCnt="3"/>
      <dgm:spPr/>
      <dgm:t>
        <a:bodyPr/>
        <a:lstStyle/>
        <a:p>
          <a:endParaRPr lang="ru-RU"/>
        </a:p>
      </dgm:t>
    </dgm:pt>
    <dgm:pt modelId="{EC73D2F7-E98F-4BAA-B993-BE7AF245E9E1}" type="pres">
      <dgm:prSet presAssocID="{D511DC16-9F24-4D05-AC12-37A0E5B9A6A6}" presName="hierChild4" presStyleCnt="0"/>
      <dgm:spPr/>
    </dgm:pt>
    <dgm:pt modelId="{B1336FC1-5582-4594-9883-7E1CDC18C7B4}" type="pres">
      <dgm:prSet presAssocID="{D511DC16-9F24-4D05-AC12-37A0E5B9A6A6}" presName="hierChild5" presStyleCnt="0"/>
      <dgm:spPr/>
    </dgm:pt>
    <dgm:pt modelId="{4DDE53F8-07A1-4DC5-8095-D9E598DE9D71}" type="pres">
      <dgm:prSet presAssocID="{8A677E50-19FA-423A-BEAB-025ED728191B}" presName="hierChild3" presStyleCnt="0"/>
      <dgm:spPr/>
    </dgm:pt>
  </dgm:ptLst>
  <dgm:cxnLst>
    <dgm:cxn modelId="{2DFE544C-7F05-4AC0-8170-6B727BBD3EFF}" type="presOf" srcId="{8A677E50-19FA-423A-BEAB-025ED728191B}" destId="{E7F25C82-9D45-46D1-B86F-42687E43BD94}" srcOrd="1" destOrd="0" presId="urn:microsoft.com/office/officeart/2005/8/layout/orgChart1"/>
    <dgm:cxn modelId="{AC8F1AAD-68B4-46D6-BFE8-16959DCA9E4C}" srcId="{8A677E50-19FA-423A-BEAB-025ED728191B}" destId="{52B60999-6521-46C1-AD98-9A0181CCC976}" srcOrd="0" destOrd="0" parTransId="{5861E528-2FF9-43E1-92F3-A865B09BEE26}" sibTransId="{DE625C67-911A-47A3-84E8-4E320E83E034}"/>
    <dgm:cxn modelId="{64503526-6A50-4D15-AC06-8FD0EF62302D}" type="presOf" srcId="{D511DC16-9F24-4D05-AC12-37A0E5B9A6A6}" destId="{3829B52F-DA1F-4CE1-A0B7-D2DED4F601FF}" srcOrd="1" destOrd="0" presId="urn:microsoft.com/office/officeart/2005/8/layout/orgChart1"/>
    <dgm:cxn modelId="{AC842F5E-F8D9-4812-AFE0-A2635412E4FB}" srcId="{8A677E50-19FA-423A-BEAB-025ED728191B}" destId="{E89F0AB3-6E29-4034-9507-6D7C25950BE3}" srcOrd="1" destOrd="0" parTransId="{14144FE8-1BA0-4869-AFDE-937B57A49AF2}" sibTransId="{75EC62E0-4792-44F0-9A7E-07DE9E870491}"/>
    <dgm:cxn modelId="{0A1123C1-5FF5-4AB0-AB67-2947BF953072}" type="presOf" srcId="{E89F0AB3-6E29-4034-9507-6D7C25950BE3}" destId="{8DB7D4D9-FD0E-4244-AE64-0BEE5C4AAD02}" srcOrd="1" destOrd="0" presId="urn:microsoft.com/office/officeart/2005/8/layout/orgChart1"/>
    <dgm:cxn modelId="{6C99AD16-26CF-43EC-BF87-B28546F5CA06}" type="presOf" srcId="{E89F0AB3-6E29-4034-9507-6D7C25950BE3}" destId="{CD75D877-A382-4E16-837D-0EA2E7B9FE6C}" srcOrd="0" destOrd="0" presId="urn:microsoft.com/office/officeart/2005/8/layout/orgChart1"/>
    <dgm:cxn modelId="{FF322836-8005-4731-A3EC-5AEEE5FF2982}" type="presOf" srcId="{52B60999-6521-46C1-AD98-9A0181CCC976}" destId="{59E469DD-E6DA-4A96-A11C-E6D305541D65}" srcOrd="0" destOrd="0" presId="urn:microsoft.com/office/officeart/2005/8/layout/orgChart1"/>
    <dgm:cxn modelId="{3AD38909-A1C5-42FB-AF9C-C5E7C11010DF}" type="presOf" srcId="{D511DC16-9F24-4D05-AC12-37A0E5B9A6A6}" destId="{A5268CC7-04E8-4052-BFFE-0FACE15060E9}" srcOrd="0" destOrd="0" presId="urn:microsoft.com/office/officeart/2005/8/layout/orgChart1"/>
    <dgm:cxn modelId="{35C239DD-7293-4D65-B0D7-2F930C6F43FB}" type="presOf" srcId="{5861E528-2FF9-43E1-92F3-A865B09BEE26}" destId="{21688AD6-2513-485C-BE9A-0C0EFA450542}" srcOrd="0" destOrd="0" presId="urn:microsoft.com/office/officeart/2005/8/layout/orgChart1"/>
    <dgm:cxn modelId="{82A7D12E-2AB9-447C-97CB-1CE5E3CBABC5}" type="presOf" srcId="{52B60999-6521-46C1-AD98-9A0181CCC976}" destId="{D64B4FE7-B287-4930-8D7A-4146AA9A931A}" srcOrd="1" destOrd="0" presId="urn:microsoft.com/office/officeart/2005/8/layout/orgChart1"/>
    <dgm:cxn modelId="{5093F9F0-1D82-42F4-98CF-37B32A827810}" type="presOf" srcId="{14144FE8-1BA0-4869-AFDE-937B57A49AF2}" destId="{10845DC2-45C0-441C-BD5D-8DC7E48C394A}" srcOrd="0" destOrd="0" presId="urn:microsoft.com/office/officeart/2005/8/layout/orgChart1"/>
    <dgm:cxn modelId="{A99AF187-A8FE-4DAC-AEC0-6909A26D6F6A}" type="presOf" srcId="{7EBF11EE-85A6-4300-A5AB-2C24D952DEC1}" destId="{33C3F0EF-6D4D-4883-AD90-389897C39FF9}" srcOrd="0" destOrd="0" presId="urn:microsoft.com/office/officeart/2005/8/layout/orgChart1"/>
    <dgm:cxn modelId="{27D9C98E-87AB-4F31-85B2-AF5557AD1975}" srcId="{8A677E50-19FA-423A-BEAB-025ED728191B}" destId="{D511DC16-9F24-4D05-AC12-37A0E5B9A6A6}" srcOrd="2" destOrd="0" parTransId="{7EBF11EE-85A6-4300-A5AB-2C24D952DEC1}" sibTransId="{3B2C28FB-3B1E-4D82-A577-43432FCE6310}"/>
    <dgm:cxn modelId="{CF41FC03-C4B4-4AEF-9E0C-A480E2D0B9A9}" type="presOf" srcId="{5351E531-3EFB-4444-ACCA-42B7B0135C43}" destId="{B4D03BBD-6C88-4386-8035-F8F0617D5BE2}" srcOrd="0" destOrd="0" presId="urn:microsoft.com/office/officeart/2005/8/layout/orgChart1"/>
    <dgm:cxn modelId="{52CE5E65-B6EF-4D7A-A2E8-ABAAF9551F03}" type="presOf" srcId="{8A677E50-19FA-423A-BEAB-025ED728191B}" destId="{EC41448B-18AC-4E67-A811-C76FF8AF8FE1}" srcOrd="0" destOrd="0" presId="urn:microsoft.com/office/officeart/2005/8/layout/orgChart1"/>
    <dgm:cxn modelId="{9F2C6FF1-EECD-411A-846B-66EE13C92B16}" srcId="{5351E531-3EFB-4444-ACCA-42B7B0135C43}" destId="{8A677E50-19FA-423A-BEAB-025ED728191B}" srcOrd="0" destOrd="0" parTransId="{B2BA9596-1D92-449F-91E3-C43D4BA4C40E}" sibTransId="{7B592D89-C027-4AAD-A6A1-87FF06FF6ABE}"/>
    <dgm:cxn modelId="{B8A637EB-81DE-46C8-BEBF-2842038F2769}" type="presParOf" srcId="{B4D03BBD-6C88-4386-8035-F8F0617D5BE2}" destId="{6AEFFA2F-203F-42C0-ABB0-E933CA55E325}" srcOrd="0" destOrd="0" presId="urn:microsoft.com/office/officeart/2005/8/layout/orgChart1"/>
    <dgm:cxn modelId="{857FFC7C-A2B5-4DFF-92E2-B17802652EE2}" type="presParOf" srcId="{6AEFFA2F-203F-42C0-ABB0-E933CA55E325}" destId="{B5B74C65-0E11-49C9-B410-523ACB6F8E6C}" srcOrd="0" destOrd="0" presId="urn:microsoft.com/office/officeart/2005/8/layout/orgChart1"/>
    <dgm:cxn modelId="{0E09EA1A-F6E7-4C10-8166-84592AC3787E}" type="presParOf" srcId="{B5B74C65-0E11-49C9-B410-523ACB6F8E6C}" destId="{EC41448B-18AC-4E67-A811-C76FF8AF8FE1}" srcOrd="0" destOrd="0" presId="urn:microsoft.com/office/officeart/2005/8/layout/orgChart1"/>
    <dgm:cxn modelId="{19CF970D-71DF-4D16-80BD-986A4A3BD093}" type="presParOf" srcId="{B5B74C65-0E11-49C9-B410-523ACB6F8E6C}" destId="{E7F25C82-9D45-46D1-B86F-42687E43BD94}" srcOrd="1" destOrd="0" presId="urn:microsoft.com/office/officeart/2005/8/layout/orgChart1"/>
    <dgm:cxn modelId="{883E2EAB-EFBB-4DFF-82A3-8E95E5A4E649}" type="presParOf" srcId="{6AEFFA2F-203F-42C0-ABB0-E933CA55E325}" destId="{F3C7E15C-CFA6-47AB-9A0B-D51F69E79834}" srcOrd="1" destOrd="0" presId="urn:microsoft.com/office/officeart/2005/8/layout/orgChart1"/>
    <dgm:cxn modelId="{8FCFEDFC-C5D7-4745-950C-F3CF19C566EF}" type="presParOf" srcId="{F3C7E15C-CFA6-47AB-9A0B-D51F69E79834}" destId="{21688AD6-2513-485C-BE9A-0C0EFA450542}" srcOrd="0" destOrd="0" presId="urn:microsoft.com/office/officeart/2005/8/layout/orgChart1"/>
    <dgm:cxn modelId="{F2D7F19B-5631-48BF-A58C-BCA264508C26}" type="presParOf" srcId="{F3C7E15C-CFA6-47AB-9A0B-D51F69E79834}" destId="{729915C1-A9B1-44D7-84F8-24AA4DD4BB90}" srcOrd="1" destOrd="0" presId="urn:microsoft.com/office/officeart/2005/8/layout/orgChart1"/>
    <dgm:cxn modelId="{BFB6A83E-2E2E-468E-A1A5-1B4B4914A4A7}" type="presParOf" srcId="{729915C1-A9B1-44D7-84F8-24AA4DD4BB90}" destId="{7613417E-2F1B-4042-A473-13C02E2EBFD3}" srcOrd="0" destOrd="0" presId="urn:microsoft.com/office/officeart/2005/8/layout/orgChart1"/>
    <dgm:cxn modelId="{54B1D176-448B-4DCE-8189-6364A49661B0}" type="presParOf" srcId="{7613417E-2F1B-4042-A473-13C02E2EBFD3}" destId="{59E469DD-E6DA-4A96-A11C-E6D305541D65}" srcOrd="0" destOrd="0" presId="urn:microsoft.com/office/officeart/2005/8/layout/orgChart1"/>
    <dgm:cxn modelId="{55410E86-09EF-4CF6-84BB-75CEB9AD3819}" type="presParOf" srcId="{7613417E-2F1B-4042-A473-13C02E2EBFD3}" destId="{D64B4FE7-B287-4930-8D7A-4146AA9A931A}" srcOrd="1" destOrd="0" presId="urn:microsoft.com/office/officeart/2005/8/layout/orgChart1"/>
    <dgm:cxn modelId="{F5CB057A-E840-449A-89DB-40BB172E95E3}" type="presParOf" srcId="{729915C1-A9B1-44D7-84F8-24AA4DD4BB90}" destId="{71C4EC20-6243-4BAE-8375-8EC97D2EC32B}" srcOrd="1" destOrd="0" presId="urn:microsoft.com/office/officeart/2005/8/layout/orgChart1"/>
    <dgm:cxn modelId="{BCED48D3-9441-4D14-A84D-65EB7EBD6162}" type="presParOf" srcId="{729915C1-A9B1-44D7-84F8-24AA4DD4BB90}" destId="{3DD732EB-6EA4-435A-8DDC-77A181F985A5}" srcOrd="2" destOrd="0" presId="urn:microsoft.com/office/officeart/2005/8/layout/orgChart1"/>
    <dgm:cxn modelId="{9D3EA86F-B31B-464E-A59E-BD01EAB3234B}" type="presParOf" srcId="{F3C7E15C-CFA6-47AB-9A0B-D51F69E79834}" destId="{10845DC2-45C0-441C-BD5D-8DC7E48C394A}" srcOrd="2" destOrd="0" presId="urn:microsoft.com/office/officeart/2005/8/layout/orgChart1"/>
    <dgm:cxn modelId="{E35CF84E-F4A1-4C67-9EAC-8A000D06DCE8}" type="presParOf" srcId="{F3C7E15C-CFA6-47AB-9A0B-D51F69E79834}" destId="{833FA0A4-0AF5-4C97-AFAB-2C0336D1B631}" srcOrd="3" destOrd="0" presId="urn:microsoft.com/office/officeart/2005/8/layout/orgChart1"/>
    <dgm:cxn modelId="{4F395232-AB7B-4482-B926-C5360FE35B4A}" type="presParOf" srcId="{833FA0A4-0AF5-4C97-AFAB-2C0336D1B631}" destId="{6ACD6023-2F33-4411-B558-0AE3387C1DC6}" srcOrd="0" destOrd="0" presId="urn:microsoft.com/office/officeart/2005/8/layout/orgChart1"/>
    <dgm:cxn modelId="{E2D4F575-32A5-4723-A942-AF34AF570497}" type="presParOf" srcId="{6ACD6023-2F33-4411-B558-0AE3387C1DC6}" destId="{CD75D877-A382-4E16-837D-0EA2E7B9FE6C}" srcOrd="0" destOrd="0" presId="urn:microsoft.com/office/officeart/2005/8/layout/orgChart1"/>
    <dgm:cxn modelId="{AD689397-9A0E-479E-A95A-A10E4A513C9C}" type="presParOf" srcId="{6ACD6023-2F33-4411-B558-0AE3387C1DC6}" destId="{8DB7D4D9-FD0E-4244-AE64-0BEE5C4AAD02}" srcOrd="1" destOrd="0" presId="urn:microsoft.com/office/officeart/2005/8/layout/orgChart1"/>
    <dgm:cxn modelId="{0F6C120B-F431-46BB-BB09-8F9D8C936A30}" type="presParOf" srcId="{833FA0A4-0AF5-4C97-AFAB-2C0336D1B631}" destId="{6A127BB8-6536-4AC8-9825-4C7D2AB1334A}" srcOrd="1" destOrd="0" presId="urn:microsoft.com/office/officeart/2005/8/layout/orgChart1"/>
    <dgm:cxn modelId="{8A328230-1B29-4CB8-A9B7-27748FEBEF5B}" type="presParOf" srcId="{833FA0A4-0AF5-4C97-AFAB-2C0336D1B631}" destId="{7D8E4D35-78B1-44DA-BF7D-F86C430D8039}" srcOrd="2" destOrd="0" presId="urn:microsoft.com/office/officeart/2005/8/layout/orgChart1"/>
    <dgm:cxn modelId="{D6FDA604-198B-4EBF-A61F-CA6830DFA267}" type="presParOf" srcId="{F3C7E15C-CFA6-47AB-9A0B-D51F69E79834}" destId="{33C3F0EF-6D4D-4883-AD90-389897C39FF9}" srcOrd="4" destOrd="0" presId="urn:microsoft.com/office/officeart/2005/8/layout/orgChart1"/>
    <dgm:cxn modelId="{CA8054BA-FA6C-4197-9E6E-A10EC4FCF788}" type="presParOf" srcId="{F3C7E15C-CFA6-47AB-9A0B-D51F69E79834}" destId="{EEEA0BC1-AF18-4C5A-A689-3FE28E0F3DE1}" srcOrd="5" destOrd="0" presId="urn:microsoft.com/office/officeart/2005/8/layout/orgChart1"/>
    <dgm:cxn modelId="{14086174-6729-4219-BF54-45B7D31669F1}" type="presParOf" srcId="{EEEA0BC1-AF18-4C5A-A689-3FE28E0F3DE1}" destId="{6C538DD3-FE3F-4BBF-AE70-EDB39F9E1F95}" srcOrd="0" destOrd="0" presId="urn:microsoft.com/office/officeart/2005/8/layout/orgChart1"/>
    <dgm:cxn modelId="{710D2621-0006-434D-9478-BE6D5625B019}" type="presParOf" srcId="{6C538DD3-FE3F-4BBF-AE70-EDB39F9E1F95}" destId="{A5268CC7-04E8-4052-BFFE-0FACE15060E9}" srcOrd="0" destOrd="0" presId="urn:microsoft.com/office/officeart/2005/8/layout/orgChart1"/>
    <dgm:cxn modelId="{A066C0C9-2F21-4230-96E7-9E7813FCA7F5}" type="presParOf" srcId="{6C538DD3-FE3F-4BBF-AE70-EDB39F9E1F95}" destId="{3829B52F-DA1F-4CE1-A0B7-D2DED4F601FF}" srcOrd="1" destOrd="0" presId="urn:microsoft.com/office/officeart/2005/8/layout/orgChart1"/>
    <dgm:cxn modelId="{400D0641-ACBA-459C-9759-525B3EB8B5F4}" type="presParOf" srcId="{EEEA0BC1-AF18-4C5A-A689-3FE28E0F3DE1}" destId="{EC73D2F7-E98F-4BAA-B993-BE7AF245E9E1}" srcOrd="1" destOrd="0" presId="urn:microsoft.com/office/officeart/2005/8/layout/orgChart1"/>
    <dgm:cxn modelId="{5C36CCC4-8999-4D25-B0BC-136D1FE6FC39}" type="presParOf" srcId="{EEEA0BC1-AF18-4C5A-A689-3FE28E0F3DE1}" destId="{B1336FC1-5582-4594-9883-7E1CDC18C7B4}" srcOrd="2" destOrd="0" presId="urn:microsoft.com/office/officeart/2005/8/layout/orgChart1"/>
    <dgm:cxn modelId="{7B11D669-E44B-4227-9524-AD3DB4E3D131}" type="presParOf" srcId="{6AEFFA2F-203F-42C0-ABB0-E933CA55E325}" destId="{4DDE53F8-07A1-4DC5-8095-D9E598DE9D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51E531-3EFB-4444-ACCA-42B7B0135C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A677E50-19FA-423A-BEAB-025ED728191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ТРУДОВОЙ КОДЕКС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000" b="1" dirty="0" smtClean="0">
              <a:solidFill>
                <a:schemeClr val="bg1"/>
              </a:solidFill>
            </a:rPr>
            <a:t>Статья 64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000" b="1" dirty="0" smtClean="0">
              <a:solidFill>
                <a:schemeClr val="bg1"/>
              </a:solidFill>
            </a:rPr>
            <a:t>Дисциплинарные взыскания</a:t>
          </a:r>
          <a:endParaRPr kumimoji="0" lang="ru-RU" sz="2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gm:t>
    </dgm:pt>
    <dgm:pt modelId="{B2BA9596-1D92-449F-91E3-C43D4BA4C40E}" type="parTrans" cxnId="{9F2C6FF1-EECD-411A-846B-66EE13C92B16}">
      <dgm:prSet/>
      <dgm:spPr/>
      <dgm:t>
        <a:bodyPr/>
        <a:lstStyle/>
        <a:p>
          <a:endParaRPr lang="ru-RU"/>
        </a:p>
      </dgm:t>
    </dgm:pt>
    <dgm:pt modelId="{7B592D89-C027-4AAD-A6A1-87FF06FF6ABE}" type="sibTrans" cxnId="{9F2C6FF1-EECD-411A-846B-66EE13C92B16}">
      <dgm:prSet/>
      <dgm:spPr/>
      <dgm:t>
        <a:bodyPr/>
        <a:lstStyle/>
        <a:p>
          <a:endParaRPr lang="ru-RU"/>
        </a:p>
      </dgm:t>
    </dgm:pt>
    <dgm:pt modelId="{0939336F-80C1-4167-9B7F-CDE020C1B83D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замечание</a:t>
          </a:r>
          <a:endParaRPr lang="ru-RU" dirty="0"/>
        </a:p>
      </dgm:t>
    </dgm:pt>
    <dgm:pt modelId="{B1C8DB0B-C803-445A-A752-02496B5287DD}" type="parTrans" cxnId="{ACD26FCF-F749-461B-9F1F-568E8E1EBADD}">
      <dgm:prSet/>
      <dgm:spPr/>
      <dgm:t>
        <a:bodyPr/>
        <a:lstStyle/>
        <a:p>
          <a:endParaRPr lang="ru-RU"/>
        </a:p>
      </dgm:t>
    </dgm:pt>
    <dgm:pt modelId="{F298D82E-F6F2-4E22-B1E8-B12109A93700}" type="sibTrans" cxnId="{ACD26FCF-F749-461B-9F1F-568E8E1EBADD}">
      <dgm:prSet/>
      <dgm:spPr/>
      <dgm:t>
        <a:bodyPr/>
        <a:lstStyle/>
        <a:p>
          <a:endParaRPr lang="ru-RU"/>
        </a:p>
      </dgm:t>
    </dgm:pt>
    <dgm:pt modelId="{8458B506-819F-4A8A-BA66-7FDCEF44CE86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 выговор</a:t>
          </a:r>
          <a:endParaRPr lang="ru-RU" b="1" dirty="0">
            <a:solidFill>
              <a:schemeClr val="bg1"/>
            </a:solidFill>
          </a:endParaRPr>
        </a:p>
      </dgm:t>
    </dgm:pt>
    <dgm:pt modelId="{82526F61-FAFC-42A2-A7B1-D3CF7186E328}" type="sibTrans" cxnId="{3BC35023-BA64-4112-8D94-5B6ADCA5C11A}">
      <dgm:prSet/>
      <dgm:spPr/>
      <dgm:t>
        <a:bodyPr/>
        <a:lstStyle/>
        <a:p>
          <a:endParaRPr lang="ru-RU"/>
        </a:p>
      </dgm:t>
    </dgm:pt>
    <dgm:pt modelId="{4840A74D-66D2-42A4-B32E-51AD71A59C69}" type="parTrans" cxnId="{3BC35023-BA64-4112-8D94-5B6ADCA5C11A}">
      <dgm:prSet/>
      <dgm:spPr/>
      <dgm:t>
        <a:bodyPr/>
        <a:lstStyle/>
        <a:p>
          <a:endParaRPr lang="ru-RU"/>
        </a:p>
      </dgm:t>
    </dgm:pt>
    <dgm:pt modelId="{B43059D1-55FF-445C-B72E-9D5FA3FD3DC6}">
      <dgm:prSet/>
      <dgm:spPr/>
      <dgm:t>
        <a:bodyPr/>
        <a:lstStyle/>
        <a:p>
          <a:r>
            <a:rPr lang="ru-RU" b="1" smtClean="0">
              <a:solidFill>
                <a:schemeClr val="bg1"/>
              </a:solidFill>
            </a:rPr>
            <a:t>строгий выговор</a:t>
          </a:r>
          <a:endParaRPr lang="ru-RU"/>
        </a:p>
      </dgm:t>
    </dgm:pt>
    <dgm:pt modelId="{A1A36006-43C7-4775-B01E-731B376F9696}" type="parTrans" cxnId="{EFC0AA54-C2F8-4F49-B588-96F724021442}">
      <dgm:prSet/>
      <dgm:spPr/>
      <dgm:t>
        <a:bodyPr/>
        <a:lstStyle/>
        <a:p>
          <a:endParaRPr lang="ru-RU"/>
        </a:p>
      </dgm:t>
    </dgm:pt>
    <dgm:pt modelId="{31D0D85F-AAE8-41F3-84D5-7C876C363994}" type="sibTrans" cxnId="{EFC0AA54-C2F8-4F49-B588-96F724021442}">
      <dgm:prSet/>
      <dgm:spPr/>
      <dgm:t>
        <a:bodyPr/>
        <a:lstStyle/>
        <a:p>
          <a:endParaRPr lang="ru-RU"/>
        </a:p>
      </dgm:t>
    </dgm:pt>
    <dgm:pt modelId="{F19D6FF5-0564-4126-A170-1B5F1950A79B}">
      <dgm:prSet/>
      <dgm:spPr/>
      <dgm:t>
        <a:bodyPr/>
        <a:lstStyle/>
        <a:p>
          <a:r>
            <a:rPr lang="ru-RU" b="1" smtClean="0">
              <a:solidFill>
                <a:schemeClr val="bg1"/>
              </a:solidFill>
            </a:rPr>
            <a:t>расторжение трудового договора </a:t>
          </a:r>
          <a:endParaRPr lang="ru-RU"/>
        </a:p>
      </dgm:t>
    </dgm:pt>
    <dgm:pt modelId="{8DC6D390-AAA8-418E-95EF-F2190E5C49EC}" type="parTrans" cxnId="{C98C76BE-3F70-4130-9778-71FA85CBA372}">
      <dgm:prSet/>
      <dgm:spPr/>
      <dgm:t>
        <a:bodyPr/>
        <a:lstStyle/>
        <a:p>
          <a:endParaRPr lang="ru-RU"/>
        </a:p>
      </dgm:t>
    </dgm:pt>
    <dgm:pt modelId="{19A16422-7566-463C-BA23-D7324F608589}" type="sibTrans" cxnId="{C98C76BE-3F70-4130-9778-71FA85CBA372}">
      <dgm:prSet/>
      <dgm:spPr/>
      <dgm:t>
        <a:bodyPr/>
        <a:lstStyle/>
        <a:p>
          <a:endParaRPr lang="ru-RU"/>
        </a:p>
      </dgm:t>
    </dgm:pt>
    <dgm:pt modelId="{B4D03BBD-6C88-4386-8035-F8F0617D5BE2}" type="pres">
      <dgm:prSet presAssocID="{5351E531-3EFB-4444-ACCA-42B7B0135C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EFFA2F-203F-42C0-ABB0-E933CA55E325}" type="pres">
      <dgm:prSet presAssocID="{8A677E50-19FA-423A-BEAB-025ED728191B}" presName="hierRoot1" presStyleCnt="0">
        <dgm:presLayoutVars>
          <dgm:hierBranch/>
        </dgm:presLayoutVars>
      </dgm:prSet>
      <dgm:spPr/>
    </dgm:pt>
    <dgm:pt modelId="{B5B74C65-0E11-49C9-B410-523ACB6F8E6C}" type="pres">
      <dgm:prSet presAssocID="{8A677E50-19FA-423A-BEAB-025ED728191B}" presName="rootComposite1" presStyleCnt="0"/>
      <dgm:spPr/>
    </dgm:pt>
    <dgm:pt modelId="{EC41448B-18AC-4E67-A811-C76FF8AF8FE1}" type="pres">
      <dgm:prSet presAssocID="{8A677E50-19FA-423A-BEAB-025ED728191B}" presName="rootText1" presStyleLbl="node0" presStyleIdx="0" presStyleCnt="1" custScaleX="215094" custScaleY="162449" custLinFactNeighborX="-293" custLinFactNeighborY="-585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F25C82-9D45-46D1-B86F-42687E43BD94}" type="pres">
      <dgm:prSet presAssocID="{8A677E50-19FA-423A-BEAB-025ED728191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3C7E15C-CFA6-47AB-9A0B-D51F69E79834}" type="pres">
      <dgm:prSet presAssocID="{8A677E50-19FA-423A-BEAB-025ED728191B}" presName="hierChild2" presStyleCnt="0"/>
      <dgm:spPr/>
    </dgm:pt>
    <dgm:pt modelId="{8C0A032B-F430-4437-8931-EA69C4CB659C}" type="pres">
      <dgm:prSet presAssocID="{B1C8DB0B-C803-445A-A752-02496B5287DD}" presName="Name35" presStyleLbl="parChTrans1D2" presStyleIdx="0" presStyleCnt="4"/>
      <dgm:spPr/>
      <dgm:t>
        <a:bodyPr/>
        <a:lstStyle/>
        <a:p>
          <a:endParaRPr lang="ru-RU"/>
        </a:p>
      </dgm:t>
    </dgm:pt>
    <dgm:pt modelId="{627641EF-DB32-4321-AC4B-926F7BEBA4F8}" type="pres">
      <dgm:prSet presAssocID="{0939336F-80C1-4167-9B7F-CDE020C1B83D}" presName="hierRoot2" presStyleCnt="0">
        <dgm:presLayoutVars>
          <dgm:hierBranch val="init"/>
        </dgm:presLayoutVars>
      </dgm:prSet>
      <dgm:spPr/>
    </dgm:pt>
    <dgm:pt modelId="{A863C0D7-0033-44FC-ABAE-D620F4B4B5DE}" type="pres">
      <dgm:prSet presAssocID="{0939336F-80C1-4167-9B7F-CDE020C1B83D}" presName="rootComposite" presStyleCnt="0"/>
      <dgm:spPr/>
    </dgm:pt>
    <dgm:pt modelId="{D6D9946D-9030-406C-84D8-807E045ED59F}" type="pres">
      <dgm:prSet presAssocID="{0939336F-80C1-4167-9B7F-CDE020C1B83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91EB3A-5C78-4669-8080-F1E2810BF4A9}" type="pres">
      <dgm:prSet presAssocID="{0939336F-80C1-4167-9B7F-CDE020C1B83D}" presName="rootConnector" presStyleLbl="node2" presStyleIdx="0" presStyleCnt="4"/>
      <dgm:spPr/>
      <dgm:t>
        <a:bodyPr/>
        <a:lstStyle/>
        <a:p>
          <a:endParaRPr lang="ru-RU"/>
        </a:p>
      </dgm:t>
    </dgm:pt>
    <dgm:pt modelId="{7E3A0187-18D5-4542-8477-789FA8C00A87}" type="pres">
      <dgm:prSet presAssocID="{0939336F-80C1-4167-9B7F-CDE020C1B83D}" presName="hierChild4" presStyleCnt="0"/>
      <dgm:spPr/>
    </dgm:pt>
    <dgm:pt modelId="{D83E23D6-6BB6-4045-9021-970B9FDD953C}" type="pres">
      <dgm:prSet presAssocID="{0939336F-80C1-4167-9B7F-CDE020C1B83D}" presName="hierChild5" presStyleCnt="0"/>
      <dgm:spPr/>
    </dgm:pt>
    <dgm:pt modelId="{CC64972F-7108-4325-A0E0-B980A36D8A41}" type="pres">
      <dgm:prSet presAssocID="{4840A74D-66D2-42A4-B32E-51AD71A59C69}" presName="Name35" presStyleLbl="parChTrans1D2" presStyleIdx="1" presStyleCnt="4"/>
      <dgm:spPr/>
      <dgm:t>
        <a:bodyPr/>
        <a:lstStyle/>
        <a:p>
          <a:endParaRPr lang="ru-RU"/>
        </a:p>
      </dgm:t>
    </dgm:pt>
    <dgm:pt modelId="{5BE3C793-36BF-4101-84CD-F2AAA372BB97}" type="pres">
      <dgm:prSet presAssocID="{8458B506-819F-4A8A-BA66-7FDCEF44CE86}" presName="hierRoot2" presStyleCnt="0">
        <dgm:presLayoutVars>
          <dgm:hierBranch val="init"/>
        </dgm:presLayoutVars>
      </dgm:prSet>
      <dgm:spPr/>
    </dgm:pt>
    <dgm:pt modelId="{241FE714-A739-4339-A435-2F68FD6DE16C}" type="pres">
      <dgm:prSet presAssocID="{8458B506-819F-4A8A-BA66-7FDCEF44CE86}" presName="rootComposite" presStyleCnt="0"/>
      <dgm:spPr/>
    </dgm:pt>
    <dgm:pt modelId="{928F7C55-E845-4032-B404-6BB64D47DC2C}" type="pres">
      <dgm:prSet presAssocID="{8458B506-819F-4A8A-BA66-7FDCEF44CE8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7E7F43-9EB5-41C9-9DC8-C68B62DD8AC2}" type="pres">
      <dgm:prSet presAssocID="{8458B506-819F-4A8A-BA66-7FDCEF44CE86}" presName="rootConnector" presStyleLbl="node2" presStyleIdx="1" presStyleCnt="4"/>
      <dgm:spPr/>
      <dgm:t>
        <a:bodyPr/>
        <a:lstStyle/>
        <a:p>
          <a:endParaRPr lang="ru-RU"/>
        </a:p>
      </dgm:t>
    </dgm:pt>
    <dgm:pt modelId="{1AA26C9A-4002-4BBD-8D70-843EC08D3A46}" type="pres">
      <dgm:prSet presAssocID="{8458B506-819F-4A8A-BA66-7FDCEF44CE86}" presName="hierChild4" presStyleCnt="0"/>
      <dgm:spPr/>
    </dgm:pt>
    <dgm:pt modelId="{453C1307-9C05-4031-A54C-FE17CEC16927}" type="pres">
      <dgm:prSet presAssocID="{8458B506-819F-4A8A-BA66-7FDCEF44CE86}" presName="hierChild5" presStyleCnt="0"/>
      <dgm:spPr/>
    </dgm:pt>
    <dgm:pt modelId="{E71506E2-05A9-4760-A3C6-835C1329B87D}" type="pres">
      <dgm:prSet presAssocID="{A1A36006-43C7-4775-B01E-731B376F9696}" presName="Name35" presStyleLbl="parChTrans1D2" presStyleIdx="2" presStyleCnt="4"/>
      <dgm:spPr/>
      <dgm:t>
        <a:bodyPr/>
        <a:lstStyle/>
        <a:p>
          <a:endParaRPr lang="ru-RU"/>
        </a:p>
      </dgm:t>
    </dgm:pt>
    <dgm:pt modelId="{846873A1-9A2F-4FF5-986B-64812CD889ED}" type="pres">
      <dgm:prSet presAssocID="{B43059D1-55FF-445C-B72E-9D5FA3FD3DC6}" presName="hierRoot2" presStyleCnt="0">
        <dgm:presLayoutVars>
          <dgm:hierBranch val="init"/>
        </dgm:presLayoutVars>
      </dgm:prSet>
      <dgm:spPr/>
    </dgm:pt>
    <dgm:pt modelId="{B047CA31-0087-4D22-AD5F-16A38ACE47ED}" type="pres">
      <dgm:prSet presAssocID="{B43059D1-55FF-445C-B72E-9D5FA3FD3DC6}" presName="rootComposite" presStyleCnt="0"/>
      <dgm:spPr/>
    </dgm:pt>
    <dgm:pt modelId="{0047935B-9539-4D87-8089-20F1640469A3}" type="pres">
      <dgm:prSet presAssocID="{B43059D1-55FF-445C-B72E-9D5FA3FD3DC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972DD0-9985-4D92-BA2E-CCAA790B3C41}" type="pres">
      <dgm:prSet presAssocID="{B43059D1-55FF-445C-B72E-9D5FA3FD3DC6}" presName="rootConnector" presStyleLbl="node2" presStyleIdx="2" presStyleCnt="4"/>
      <dgm:spPr/>
      <dgm:t>
        <a:bodyPr/>
        <a:lstStyle/>
        <a:p>
          <a:endParaRPr lang="ru-RU"/>
        </a:p>
      </dgm:t>
    </dgm:pt>
    <dgm:pt modelId="{04E5CE9A-699B-4053-B49A-86973CCB4D64}" type="pres">
      <dgm:prSet presAssocID="{B43059D1-55FF-445C-B72E-9D5FA3FD3DC6}" presName="hierChild4" presStyleCnt="0"/>
      <dgm:spPr/>
    </dgm:pt>
    <dgm:pt modelId="{E7B289DD-7224-4B40-BF4C-C49A8C1E95E8}" type="pres">
      <dgm:prSet presAssocID="{B43059D1-55FF-445C-B72E-9D5FA3FD3DC6}" presName="hierChild5" presStyleCnt="0"/>
      <dgm:spPr/>
    </dgm:pt>
    <dgm:pt modelId="{8E0D0ED0-7035-46A2-BA00-557532088734}" type="pres">
      <dgm:prSet presAssocID="{8DC6D390-AAA8-418E-95EF-F2190E5C49EC}" presName="Name35" presStyleLbl="parChTrans1D2" presStyleIdx="3" presStyleCnt="4"/>
      <dgm:spPr/>
      <dgm:t>
        <a:bodyPr/>
        <a:lstStyle/>
        <a:p>
          <a:endParaRPr lang="ru-RU"/>
        </a:p>
      </dgm:t>
    </dgm:pt>
    <dgm:pt modelId="{9A125654-7B81-4EC4-8ABD-8DB77465149A}" type="pres">
      <dgm:prSet presAssocID="{F19D6FF5-0564-4126-A170-1B5F1950A79B}" presName="hierRoot2" presStyleCnt="0">
        <dgm:presLayoutVars>
          <dgm:hierBranch val="init"/>
        </dgm:presLayoutVars>
      </dgm:prSet>
      <dgm:spPr/>
    </dgm:pt>
    <dgm:pt modelId="{B6AD0E54-192F-4CF6-AD90-7FEEE9534A93}" type="pres">
      <dgm:prSet presAssocID="{F19D6FF5-0564-4126-A170-1B5F1950A79B}" presName="rootComposite" presStyleCnt="0"/>
      <dgm:spPr/>
    </dgm:pt>
    <dgm:pt modelId="{C7D5704F-B5E0-4462-A83C-C66CA1B850AC}" type="pres">
      <dgm:prSet presAssocID="{F19D6FF5-0564-4126-A170-1B5F1950A79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790B55-734E-4323-966A-AC23E6FF67D5}" type="pres">
      <dgm:prSet presAssocID="{F19D6FF5-0564-4126-A170-1B5F1950A79B}" presName="rootConnector" presStyleLbl="node2" presStyleIdx="3" presStyleCnt="4"/>
      <dgm:spPr/>
      <dgm:t>
        <a:bodyPr/>
        <a:lstStyle/>
        <a:p>
          <a:endParaRPr lang="ru-RU"/>
        </a:p>
      </dgm:t>
    </dgm:pt>
    <dgm:pt modelId="{C1B1E9A8-0234-4F71-9457-CC63C0C4CE5C}" type="pres">
      <dgm:prSet presAssocID="{F19D6FF5-0564-4126-A170-1B5F1950A79B}" presName="hierChild4" presStyleCnt="0"/>
      <dgm:spPr/>
    </dgm:pt>
    <dgm:pt modelId="{CEECA7F2-5DEE-4805-B3A5-EDE90638F9F7}" type="pres">
      <dgm:prSet presAssocID="{F19D6FF5-0564-4126-A170-1B5F1950A79B}" presName="hierChild5" presStyleCnt="0"/>
      <dgm:spPr/>
    </dgm:pt>
    <dgm:pt modelId="{4DDE53F8-07A1-4DC5-8095-D9E598DE9D71}" type="pres">
      <dgm:prSet presAssocID="{8A677E50-19FA-423A-BEAB-025ED728191B}" presName="hierChild3" presStyleCnt="0"/>
      <dgm:spPr/>
    </dgm:pt>
  </dgm:ptLst>
  <dgm:cxnLst>
    <dgm:cxn modelId="{9AB117EA-8D76-4803-94F6-84B0B6015E69}" type="presOf" srcId="{B43059D1-55FF-445C-B72E-9D5FA3FD3DC6}" destId="{4B972DD0-9985-4D92-BA2E-CCAA790B3C41}" srcOrd="1" destOrd="0" presId="urn:microsoft.com/office/officeart/2005/8/layout/orgChart1"/>
    <dgm:cxn modelId="{C0A417A9-8D02-470F-8210-06FAE9DF8C72}" type="presOf" srcId="{8458B506-819F-4A8A-BA66-7FDCEF44CE86}" destId="{697E7F43-9EB5-41C9-9DC8-C68B62DD8AC2}" srcOrd="1" destOrd="0" presId="urn:microsoft.com/office/officeart/2005/8/layout/orgChart1"/>
    <dgm:cxn modelId="{C1F637F7-2160-481C-A281-CC1766C86AC7}" type="presOf" srcId="{B1C8DB0B-C803-445A-A752-02496B5287DD}" destId="{8C0A032B-F430-4437-8931-EA69C4CB659C}" srcOrd="0" destOrd="0" presId="urn:microsoft.com/office/officeart/2005/8/layout/orgChart1"/>
    <dgm:cxn modelId="{3BC35023-BA64-4112-8D94-5B6ADCA5C11A}" srcId="{8A677E50-19FA-423A-BEAB-025ED728191B}" destId="{8458B506-819F-4A8A-BA66-7FDCEF44CE86}" srcOrd="1" destOrd="0" parTransId="{4840A74D-66D2-42A4-B32E-51AD71A59C69}" sibTransId="{82526F61-FAFC-42A2-A7B1-D3CF7186E328}"/>
    <dgm:cxn modelId="{F96FBAC7-B1CF-4835-B54E-E0851BBA298F}" type="presOf" srcId="{F19D6FF5-0564-4126-A170-1B5F1950A79B}" destId="{C7D5704F-B5E0-4462-A83C-C66CA1B850AC}" srcOrd="0" destOrd="0" presId="urn:microsoft.com/office/officeart/2005/8/layout/orgChart1"/>
    <dgm:cxn modelId="{2958EAB0-5EF3-4866-8907-65DBC7003776}" type="presOf" srcId="{F19D6FF5-0564-4126-A170-1B5F1950A79B}" destId="{E4790B55-734E-4323-966A-AC23E6FF67D5}" srcOrd="1" destOrd="0" presId="urn:microsoft.com/office/officeart/2005/8/layout/orgChart1"/>
    <dgm:cxn modelId="{ACD26FCF-F749-461B-9F1F-568E8E1EBADD}" srcId="{8A677E50-19FA-423A-BEAB-025ED728191B}" destId="{0939336F-80C1-4167-9B7F-CDE020C1B83D}" srcOrd="0" destOrd="0" parTransId="{B1C8DB0B-C803-445A-A752-02496B5287DD}" sibTransId="{F298D82E-F6F2-4E22-B1E8-B12109A93700}"/>
    <dgm:cxn modelId="{06110E2B-AE0D-458A-9B32-941230B4B70C}" type="presOf" srcId="{8A677E50-19FA-423A-BEAB-025ED728191B}" destId="{E7F25C82-9D45-46D1-B86F-42687E43BD94}" srcOrd="1" destOrd="0" presId="urn:microsoft.com/office/officeart/2005/8/layout/orgChart1"/>
    <dgm:cxn modelId="{B9B7FD65-79BE-4EFD-962B-4A182B7191A6}" type="presOf" srcId="{0939336F-80C1-4167-9B7F-CDE020C1B83D}" destId="{D6D9946D-9030-406C-84D8-807E045ED59F}" srcOrd="0" destOrd="0" presId="urn:microsoft.com/office/officeart/2005/8/layout/orgChart1"/>
    <dgm:cxn modelId="{3BFA6DBF-8832-44AC-B30B-D54C200A1236}" type="presOf" srcId="{5351E531-3EFB-4444-ACCA-42B7B0135C43}" destId="{B4D03BBD-6C88-4386-8035-F8F0617D5BE2}" srcOrd="0" destOrd="0" presId="urn:microsoft.com/office/officeart/2005/8/layout/orgChart1"/>
    <dgm:cxn modelId="{9F2C6FF1-EECD-411A-846B-66EE13C92B16}" srcId="{5351E531-3EFB-4444-ACCA-42B7B0135C43}" destId="{8A677E50-19FA-423A-BEAB-025ED728191B}" srcOrd="0" destOrd="0" parTransId="{B2BA9596-1D92-449F-91E3-C43D4BA4C40E}" sibTransId="{7B592D89-C027-4AAD-A6A1-87FF06FF6ABE}"/>
    <dgm:cxn modelId="{BD0B28B2-E0CD-4F85-95A7-269D68A87FA8}" type="presOf" srcId="{8A677E50-19FA-423A-BEAB-025ED728191B}" destId="{EC41448B-18AC-4E67-A811-C76FF8AF8FE1}" srcOrd="0" destOrd="0" presId="urn:microsoft.com/office/officeart/2005/8/layout/orgChart1"/>
    <dgm:cxn modelId="{7FF27A9C-19E2-4EFB-8E01-57E1934399AF}" type="presOf" srcId="{8DC6D390-AAA8-418E-95EF-F2190E5C49EC}" destId="{8E0D0ED0-7035-46A2-BA00-557532088734}" srcOrd="0" destOrd="0" presId="urn:microsoft.com/office/officeart/2005/8/layout/orgChart1"/>
    <dgm:cxn modelId="{0AE98BB4-23C3-4865-B6CC-130356C22B14}" type="presOf" srcId="{0939336F-80C1-4167-9B7F-CDE020C1B83D}" destId="{6C91EB3A-5C78-4669-8080-F1E2810BF4A9}" srcOrd="1" destOrd="0" presId="urn:microsoft.com/office/officeart/2005/8/layout/orgChart1"/>
    <dgm:cxn modelId="{7810E4F1-9984-46AB-ABE9-BEAE165B3AA9}" type="presOf" srcId="{4840A74D-66D2-42A4-B32E-51AD71A59C69}" destId="{CC64972F-7108-4325-A0E0-B980A36D8A41}" srcOrd="0" destOrd="0" presId="urn:microsoft.com/office/officeart/2005/8/layout/orgChart1"/>
    <dgm:cxn modelId="{38FBAC69-A32C-4642-81FD-FAC274752CF4}" type="presOf" srcId="{A1A36006-43C7-4775-B01E-731B376F9696}" destId="{E71506E2-05A9-4760-A3C6-835C1329B87D}" srcOrd="0" destOrd="0" presId="urn:microsoft.com/office/officeart/2005/8/layout/orgChart1"/>
    <dgm:cxn modelId="{7BA2C816-2E50-4250-BDFA-7C9F37E97AC0}" type="presOf" srcId="{B43059D1-55FF-445C-B72E-9D5FA3FD3DC6}" destId="{0047935B-9539-4D87-8089-20F1640469A3}" srcOrd="0" destOrd="0" presId="urn:microsoft.com/office/officeart/2005/8/layout/orgChart1"/>
    <dgm:cxn modelId="{C98C76BE-3F70-4130-9778-71FA85CBA372}" srcId="{8A677E50-19FA-423A-BEAB-025ED728191B}" destId="{F19D6FF5-0564-4126-A170-1B5F1950A79B}" srcOrd="3" destOrd="0" parTransId="{8DC6D390-AAA8-418E-95EF-F2190E5C49EC}" sibTransId="{19A16422-7566-463C-BA23-D7324F608589}"/>
    <dgm:cxn modelId="{C02FAF08-3F4E-444B-A276-4E6DAF2566E2}" type="presOf" srcId="{8458B506-819F-4A8A-BA66-7FDCEF44CE86}" destId="{928F7C55-E845-4032-B404-6BB64D47DC2C}" srcOrd="0" destOrd="0" presId="urn:microsoft.com/office/officeart/2005/8/layout/orgChart1"/>
    <dgm:cxn modelId="{EFC0AA54-C2F8-4F49-B588-96F724021442}" srcId="{8A677E50-19FA-423A-BEAB-025ED728191B}" destId="{B43059D1-55FF-445C-B72E-9D5FA3FD3DC6}" srcOrd="2" destOrd="0" parTransId="{A1A36006-43C7-4775-B01E-731B376F9696}" sibTransId="{31D0D85F-AAE8-41F3-84D5-7C876C363994}"/>
    <dgm:cxn modelId="{F99FE755-99FE-43A2-B8FD-A70DE60C9B68}" type="presParOf" srcId="{B4D03BBD-6C88-4386-8035-F8F0617D5BE2}" destId="{6AEFFA2F-203F-42C0-ABB0-E933CA55E325}" srcOrd="0" destOrd="0" presId="urn:microsoft.com/office/officeart/2005/8/layout/orgChart1"/>
    <dgm:cxn modelId="{3D9EBD70-9093-416E-AEAE-BB1B8DB86FD4}" type="presParOf" srcId="{6AEFFA2F-203F-42C0-ABB0-E933CA55E325}" destId="{B5B74C65-0E11-49C9-B410-523ACB6F8E6C}" srcOrd="0" destOrd="0" presId="urn:microsoft.com/office/officeart/2005/8/layout/orgChart1"/>
    <dgm:cxn modelId="{8E26FAD9-44D8-4F07-BE3C-268B36E6800D}" type="presParOf" srcId="{B5B74C65-0E11-49C9-B410-523ACB6F8E6C}" destId="{EC41448B-18AC-4E67-A811-C76FF8AF8FE1}" srcOrd="0" destOrd="0" presId="urn:microsoft.com/office/officeart/2005/8/layout/orgChart1"/>
    <dgm:cxn modelId="{3075617B-E0A0-41C3-AFF8-F35951B0E41A}" type="presParOf" srcId="{B5B74C65-0E11-49C9-B410-523ACB6F8E6C}" destId="{E7F25C82-9D45-46D1-B86F-42687E43BD94}" srcOrd="1" destOrd="0" presId="urn:microsoft.com/office/officeart/2005/8/layout/orgChart1"/>
    <dgm:cxn modelId="{5AF22546-AF2B-4620-ABC7-3EFEFCF0C5B4}" type="presParOf" srcId="{6AEFFA2F-203F-42C0-ABB0-E933CA55E325}" destId="{F3C7E15C-CFA6-47AB-9A0B-D51F69E79834}" srcOrd="1" destOrd="0" presId="urn:microsoft.com/office/officeart/2005/8/layout/orgChart1"/>
    <dgm:cxn modelId="{1013329A-C489-4354-8350-4B569B049816}" type="presParOf" srcId="{F3C7E15C-CFA6-47AB-9A0B-D51F69E79834}" destId="{8C0A032B-F430-4437-8931-EA69C4CB659C}" srcOrd="0" destOrd="0" presId="urn:microsoft.com/office/officeart/2005/8/layout/orgChart1"/>
    <dgm:cxn modelId="{2D8CF9B6-5C6B-40D4-9335-9140EFE4B6B5}" type="presParOf" srcId="{F3C7E15C-CFA6-47AB-9A0B-D51F69E79834}" destId="{627641EF-DB32-4321-AC4B-926F7BEBA4F8}" srcOrd="1" destOrd="0" presId="urn:microsoft.com/office/officeart/2005/8/layout/orgChart1"/>
    <dgm:cxn modelId="{8D3EC226-DC7F-470F-8B1B-B01B9383606C}" type="presParOf" srcId="{627641EF-DB32-4321-AC4B-926F7BEBA4F8}" destId="{A863C0D7-0033-44FC-ABAE-D620F4B4B5DE}" srcOrd="0" destOrd="0" presId="urn:microsoft.com/office/officeart/2005/8/layout/orgChart1"/>
    <dgm:cxn modelId="{3FDF819B-1527-4CAD-91B4-6AA3597C7F31}" type="presParOf" srcId="{A863C0D7-0033-44FC-ABAE-D620F4B4B5DE}" destId="{D6D9946D-9030-406C-84D8-807E045ED59F}" srcOrd="0" destOrd="0" presId="urn:microsoft.com/office/officeart/2005/8/layout/orgChart1"/>
    <dgm:cxn modelId="{D3308A0B-8D9D-48C4-92D2-71A370899567}" type="presParOf" srcId="{A863C0D7-0033-44FC-ABAE-D620F4B4B5DE}" destId="{6C91EB3A-5C78-4669-8080-F1E2810BF4A9}" srcOrd="1" destOrd="0" presId="urn:microsoft.com/office/officeart/2005/8/layout/orgChart1"/>
    <dgm:cxn modelId="{D0BFBE06-AFB0-437E-94EF-740AEBA0C2C3}" type="presParOf" srcId="{627641EF-DB32-4321-AC4B-926F7BEBA4F8}" destId="{7E3A0187-18D5-4542-8477-789FA8C00A87}" srcOrd="1" destOrd="0" presId="urn:microsoft.com/office/officeart/2005/8/layout/orgChart1"/>
    <dgm:cxn modelId="{06A843D1-255C-4FFD-83FD-9671F5A975F9}" type="presParOf" srcId="{627641EF-DB32-4321-AC4B-926F7BEBA4F8}" destId="{D83E23D6-6BB6-4045-9021-970B9FDD953C}" srcOrd="2" destOrd="0" presId="urn:microsoft.com/office/officeart/2005/8/layout/orgChart1"/>
    <dgm:cxn modelId="{23452285-6553-41E1-8457-7F4D9D33DCFC}" type="presParOf" srcId="{F3C7E15C-CFA6-47AB-9A0B-D51F69E79834}" destId="{CC64972F-7108-4325-A0E0-B980A36D8A41}" srcOrd="2" destOrd="0" presId="urn:microsoft.com/office/officeart/2005/8/layout/orgChart1"/>
    <dgm:cxn modelId="{F753959B-5550-4559-A442-24B197AB7DD0}" type="presParOf" srcId="{F3C7E15C-CFA6-47AB-9A0B-D51F69E79834}" destId="{5BE3C793-36BF-4101-84CD-F2AAA372BB97}" srcOrd="3" destOrd="0" presId="urn:microsoft.com/office/officeart/2005/8/layout/orgChart1"/>
    <dgm:cxn modelId="{7252476B-7F33-43BF-8751-F6DC757091F8}" type="presParOf" srcId="{5BE3C793-36BF-4101-84CD-F2AAA372BB97}" destId="{241FE714-A739-4339-A435-2F68FD6DE16C}" srcOrd="0" destOrd="0" presId="urn:microsoft.com/office/officeart/2005/8/layout/orgChart1"/>
    <dgm:cxn modelId="{E45DEB96-7E8F-4D54-A962-EF8FDCDDABF1}" type="presParOf" srcId="{241FE714-A739-4339-A435-2F68FD6DE16C}" destId="{928F7C55-E845-4032-B404-6BB64D47DC2C}" srcOrd="0" destOrd="0" presId="urn:microsoft.com/office/officeart/2005/8/layout/orgChart1"/>
    <dgm:cxn modelId="{EFD69A89-FFF0-4B7E-8BA3-A240087232AD}" type="presParOf" srcId="{241FE714-A739-4339-A435-2F68FD6DE16C}" destId="{697E7F43-9EB5-41C9-9DC8-C68B62DD8AC2}" srcOrd="1" destOrd="0" presId="urn:microsoft.com/office/officeart/2005/8/layout/orgChart1"/>
    <dgm:cxn modelId="{21591B38-B65B-4F78-86CD-C0009B1664E4}" type="presParOf" srcId="{5BE3C793-36BF-4101-84CD-F2AAA372BB97}" destId="{1AA26C9A-4002-4BBD-8D70-843EC08D3A46}" srcOrd="1" destOrd="0" presId="urn:microsoft.com/office/officeart/2005/8/layout/orgChart1"/>
    <dgm:cxn modelId="{3EEE8B62-DE67-4C8D-8F65-C623F95974B6}" type="presParOf" srcId="{5BE3C793-36BF-4101-84CD-F2AAA372BB97}" destId="{453C1307-9C05-4031-A54C-FE17CEC16927}" srcOrd="2" destOrd="0" presId="urn:microsoft.com/office/officeart/2005/8/layout/orgChart1"/>
    <dgm:cxn modelId="{4492FD89-9082-4069-9C52-E31E56F28791}" type="presParOf" srcId="{F3C7E15C-CFA6-47AB-9A0B-D51F69E79834}" destId="{E71506E2-05A9-4760-A3C6-835C1329B87D}" srcOrd="4" destOrd="0" presId="urn:microsoft.com/office/officeart/2005/8/layout/orgChart1"/>
    <dgm:cxn modelId="{94E92C75-1AA5-4FD5-90E6-8E715B4DF066}" type="presParOf" srcId="{F3C7E15C-CFA6-47AB-9A0B-D51F69E79834}" destId="{846873A1-9A2F-4FF5-986B-64812CD889ED}" srcOrd="5" destOrd="0" presId="urn:microsoft.com/office/officeart/2005/8/layout/orgChart1"/>
    <dgm:cxn modelId="{5F92CF51-0991-4B41-B659-8F012901839F}" type="presParOf" srcId="{846873A1-9A2F-4FF5-986B-64812CD889ED}" destId="{B047CA31-0087-4D22-AD5F-16A38ACE47ED}" srcOrd="0" destOrd="0" presId="urn:microsoft.com/office/officeart/2005/8/layout/orgChart1"/>
    <dgm:cxn modelId="{BBD6867A-BACD-48BC-9AF7-6535E5BE997C}" type="presParOf" srcId="{B047CA31-0087-4D22-AD5F-16A38ACE47ED}" destId="{0047935B-9539-4D87-8089-20F1640469A3}" srcOrd="0" destOrd="0" presId="urn:microsoft.com/office/officeart/2005/8/layout/orgChart1"/>
    <dgm:cxn modelId="{0DA3F5A5-962F-4D0E-9E1B-AB7F84FF3491}" type="presParOf" srcId="{B047CA31-0087-4D22-AD5F-16A38ACE47ED}" destId="{4B972DD0-9985-4D92-BA2E-CCAA790B3C41}" srcOrd="1" destOrd="0" presId="urn:microsoft.com/office/officeart/2005/8/layout/orgChart1"/>
    <dgm:cxn modelId="{49F03F76-3DF4-421A-94E3-1F8F6316755C}" type="presParOf" srcId="{846873A1-9A2F-4FF5-986B-64812CD889ED}" destId="{04E5CE9A-699B-4053-B49A-86973CCB4D64}" srcOrd="1" destOrd="0" presId="urn:microsoft.com/office/officeart/2005/8/layout/orgChart1"/>
    <dgm:cxn modelId="{CDE10B28-9F54-4FA4-8C62-491E1D7C3206}" type="presParOf" srcId="{846873A1-9A2F-4FF5-986B-64812CD889ED}" destId="{E7B289DD-7224-4B40-BF4C-C49A8C1E95E8}" srcOrd="2" destOrd="0" presId="urn:microsoft.com/office/officeart/2005/8/layout/orgChart1"/>
    <dgm:cxn modelId="{465AE2A1-071D-44C4-AD3A-1D224BC65FF4}" type="presParOf" srcId="{F3C7E15C-CFA6-47AB-9A0B-D51F69E79834}" destId="{8E0D0ED0-7035-46A2-BA00-557532088734}" srcOrd="6" destOrd="0" presId="urn:microsoft.com/office/officeart/2005/8/layout/orgChart1"/>
    <dgm:cxn modelId="{F239FD2D-6452-4086-B493-F835B5077A00}" type="presParOf" srcId="{F3C7E15C-CFA6-47AB-9A0B-D51F69E79834}" destId="{9A125654-7B81-4EC4-8ABD-8DB77465149A}" srcOrd="7" destOrd="0" presId="urn:microsoft.com/office/officeart/2005/8/layout/orgChart1"/>
    <dgm:cxn modelId="{CE393FEA-0214-4ABB-A6CC-5CD68FAAECC2}" type="presParOf" srcId="{9A125654-7B81-4EC4-8ABD-8DB77465149A}" destId="{B6AD0E54-192F-4CF6-AD90-7FEEE9534A93}" srcOrd="0" destOrd="0" presId="urn:microsoft.com/office/officeart/2005/8/layout/orgChart1"/>
    <dgm:cxn modelId="{49731F43-191E-48E3-B36A-FDD6C9CA512F}" type="presParOf" srcId="{B6AD0E54-192F-4CF6-AD90-7FEEE9534A93}" destId="{C7D5704F-B5E0-4462-A83C-C66CA1B850AC}" srcOrd="0" destOrd="0" presId="urn:microsoft.com/office/officeart/2005/8/layout/orgChart1"/>
    <dgm:cxn modelId="{0F46FAD5-B795-4A59-8B39-374CCD279FBD}" type="presParOf" srcId="{B6AD0E54-192F-4CF6-AD90-7FEEE9534A93}" destId="{E4790B55-734E-4323-966A-AC23E6FF67D5}" srcOrd="1" destOrd="0" presId="urn:microsoft.com/office/officeart/2005/8/layout/orgChart1"/>
    <dgm:cxn modelId="{262A4508-8A9B-433C-8C65-F6AAFDD330AF}" type="presParOf" srcId="{9A125654-7B81-4EC4-8ABD-8DB77465149A}" destId="{C1B1E9A8-0234-4F71-9457-CC63C0C4CE5C}" srcOrd="1" destOrd="0" presId="urn:microsoft.com/office/officeart/2005/8/layout/orgChart1"/>
    <dgm:cxn modelId="{5946BEF9-B425-4D5C-BFCC-33438D89A1F3}" type="presParOf" srcId="{9A125654-7B81-4EC4-8ABD-8DB77465149A}" destId="{CEECA7F2-5DEE-4805-B3A5-EDE90638F9F7}" srcOrd="2" destOrd="0" presId="urn:microsoft.com/office/officeart/2005/8/layout/orgChart1"/>
    <dgm:cxn modelId="{3103A554-506F-4311-9326-5992F7F0A9E2}" type="presParOf" srcId="{6AEFFA2F-203F-42C0-ABB0-E933CA55E325}" destId="{4DDE53F8-07A1-4DC5-8095-D9E598DE9D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51E531-3EFB-4444-ACCA-42B7B0135C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4D03BBD-6C88-4386-8035-F8F0617D5BE2}" type="pres">
      <dgm:prSet presAssocID="{5351E531-3EFB-4444-ACCA-42B7B0135C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C3DD2500-76A8-49CD-9E18-02E2C5000ECC}" type="presOf" srcId="{5351E531-3EFB-4444-ACCA-42B7B0135C43}" destId="{B4D03BBD-6C88-4386-8035-F8F0617D5BE2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5F5BD0-BFCB-40A5-9B3F-5AC7E3385E6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C0C362-D111-402B-93D3-29B34F016D82}">
      <dgm:prSet phldrT="[Текст]" custT="1"/>
      <dgm:spPr/>
      <dgm:t>
        <a:bodyPr/>
        <a:lstStyle/>
        <a:p>
          <a:r>
            <a:rPr lang="ru-RU" sz="1600" b="1" i="0" dirty="0" smtClean="0"/>
            <a:t>Административные ответственность и взыскание за административные коррупционные правонарушения</a:t>
          </a:r>
          <a:endParaRPr lang="ru-RU" sz="1600" b="1" dirty="0"/>
        </a:p>
      </dgm:t>
    </dgm:pt>
    <dgm:pt modelId="{97A54C3D-3DB3-4C09-AFBB-EAEFDFEAAFA1}" type="parTrans" cxnId="{32E37D45-03CF-4EAB-973F-E738F4230FBF}">
      <dgm:prSet/>
      <dgm:spPr/>
      <dgm:t>
        <a:bodyPr/>
        <a:lstStyle/>
        <a:p>
          <a:endParaRPr lang="ru-RU"/>
        </a:p>
      </dgm:t>
    </dgm:pt>
    <dgm:pt modelId="{E2F407F9-2B48-467F-93EE-6F203A7C2D08}" type="sibTrans" cxnId="{32E37D45-03CF-4EAB-973F-E738F4230FBF}">
      <dgm:prSet/>
      <dgm:spPr/>
      <dgm:t>
        <a:bodyPr/>
        <a:lstStyle/>
        <a:p>
          <a:endParaRPr lang="ru-RU"/>
        </a:p>
      </dgm:t>
    </dgm:pt>
    <dgm:pt modelId="{BB1DA1C9-6B06-4D5D-9A9B-63C6CBF8A1C0}">
      <dgm:prSet/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ЗАКОН О ПРОТИВОДЕЙСТВИИ КОРРУПЦИИ</a:t>
          </a:r>
        </a:p>
      </dgm:t>
    </dgm:pt>
    <dgm:pt modelId="{63D7F7CC-1DEC-4728-94D3-920A6FEB6697}" type="parTrans" cxnId="{518838CB-38FD-4586-BB2A-494769A8FC45}">
      <dgm:prSet/>
      <dgm:spPr/>
      <dgm:t>
        <a:bodyPr/>
        <a:lstStyle/>
        <a:p>
          <a:endParaRPr lang="ru-RU"/>
        </a:p>
      </dgm:t>
    </dgm:pt>
    <dgm:pt modelId="{B6AE30F5-E324-424D-BB16-54669DEBC74F}" type="sibTrans" cxnId="{518838CB-38FD-4586-BB2A-494769A8FC45}">
      <dgm:prSet/>
      <dgm:spPr/>
      <dgm:t>
        <a:bodyPr/>
        <a:lstStyle/>
        <a:p>
          <a:endParaRPr lang="ru-RU"/>
        </a:p>
      </dgm:t>
    </dgm:pt>
    <dgm:pt modelId="{AF99EAF3-0904-4DC6-AE52-B3040B82A764}">
      <dgm:prSet phldrT="[Текст]"/>
      <dgm:spPr/>
      <dgm:t>
        <a:bodyPr/>
        <a:lstStyle/>
        <a:p>
          <a:r>
            <a:rPr lang="ru-RU" b="1" i="0" dirty="0" smtClean="0"/>
            <a:t>КОДЕКС Республики Казахстан об административных правонарушениях.</a:t>
          </a:r>
          <a:endParaRPr lang="ru-RU" b="1" dirty="0"/>
        </a:p>
      </dgm:t>
    </dgm:pt>
    <dgm:pt modelId="{982FA0AA-E157-4686-90F2-7472F1261EFF}" type="sibTrans" cxnId="{7739A0B6-9D93-416F-AA0D-F03E30B504F3}">
      <dgm:prSet/>
      <dgm:spPr/>
      <dgm:t>
        <a:bodyPr/>
        <a:lstStyle/>
        <a:p>
          <a:endParaRPr lang="ru-RU"/>
        </a:p>
      </dgm:t>
    </dgm:pt>
    <dgm:pt modelId="{679C54BB-BA04-4577-BB71-10C58E377E8E}" type="parTrans" cxnId="{7739A0B6-9D93-416F-AA0D-F03E30B504F3}">
      <dgm:prSet/>
      <dgm:spPr/>
      <dgm:t>
        <a:bodyPr/>
        <a:lstStyle/>
        <a:p>
          <a:endParaRPr lang="ru-RU"/>
        </a:p>
      </dgm:t>
    </dgm:pt>
    <dgm:pt modelId="{C7F50F7F-C911-48D3-B5E1-7068FE0B8E18}">
      <dgm:prSet phldrT="[Текст]" custT="1"/>
      <dgm:spPr/>
      <dgm:t>
        <a:bodyPr/>
        <a:lstStyle/>
        <a:p>
          <a:r>
            <a:rPr lang="ru-RU" sz="1800" b="1" dirty="0" smtClean="0"/>
            <a:t>КОРРУПЦИОННЫЕ ПРЕСТУПЛЕНИЯ</a:t>
          </a:r>
          <a:endParaRPr lang="ru-RU" sz="1800" b="1" dirty="0"/>
        </a:p>
      </dgm:t>
    </dgm:pt>
    <dgm:pt modelId="{815EDA16-D50C-4885-BCEB-ED2B1EB29714}" type="sibTrans" cxnId="{33C6FD04-1ED9-4B8C-BA65-CED03691DFCC}">
      <dgm:prSet/>
      <dgm:spPr/>
      <dgm:t>
        <a:bodyPr/>
        <a:lstStyle/>
        <a:p>
          <a:endParaRPr lang="ru-RU"/>
        </a:p>
      </dgm:t>
    </dgm:pt>
    <dgm:pt modelId="{95B65881-7094-4A3D-B141-24583F8E96C3}" type="parTrans" cxnId="{33C6FD04-1ED9-4B8C-BA65-CED03691DFCC}">
      <dgm:prSet/>
      <dgm:spPr/>
      <dgm:t>
        <a:bodyPr/>
        <a:lstStyle/>
        <a:p>
          <a:endParaRPr lang="ru-RU"/>
        </a:p>
      </dgm:t>
    </dgm:pt>
    <dgm:pt modelId="{2B462142-1283-4E45-B5B9-90D72238EACE}">
      <dgm:prSet phldrT="[Текст]"/>
      <dgm:spPr/>
      <dgm:t>
        <a:bodyPr/>
        <a:lstStyle/>
        <a:p>
          <a:r>
            <a:rPr lang="ru-RU" b="1" dirty="0" smtClean="0"/>
            <a:t>УГОЛОВНЫЙ КОДЕКС РЕСПУБЛИКИ КАЗАХСТАН</a:t>
          </a:r>
          <a:endParaRPr lang="ru-RU" b="1" dirty="0"/>
        </a:p>
      </dgm:t>
    </dgm:pt>
    <dgm:pt modelId="{9489B6C8-92A4-4DC7-BC28-5D8E34F19512}" type="sibTrans" cxnId="{02243825-C16D-4BA9-9193-3A8DF64014F1}">
      <dgm:prSet/>
      <dgm:spPr/>
      <dgm:t>
        <a:bodyPr/>
        <a:lstStyle/>
        <a:p>
          <a:endParaRPr lang="ru-RU"/>
        </a:p>
      </dgm:t>
    </dgm:pt>
    <dgm:pt modelId="{919FBA4E-AF5B-43B6-9CC0-6C90428FD820}" type="parTrans" cxnId="{02243825-C16D-4BA9-9193-3A8DF64014F1}">
      <dgm:prSet/>
      <dgm:spPr/>
      <dgm:t>
        <a:bodyPr/>
        <a:lstStyle/>
        <a:p>
          <a:endParaRPr lang="ru-RU"/>
        </a:p>
      </dgm:t>
    </dgm:pt>
    <dgm:pt modelId="{A6070DFD-F5B3-4CA3-904A-0EA99F2CBB3B}" type="pres">
      <dgm:prSet presAssocID="{075F5BD0-BFCB-40A5-9B3F-5AC7E3385E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20FA56-2C49-4AE0-B7AB-CF462B8B781D}" type="pres">
      <dgm:prSet presAssocID="{075F5BD0-BFCB-40A5-9B3F-5AC7E3385E65}" presName="cycle" presStyleCnt="0"/>
      <dgm:spPr/>
    </dgm:pt>
    <dgm:pt modelId="{BEF3F9A7-00D4-46C5-859E-81A52792879D}" type="pres">
      <dgm:prSet presAssocID="{BB1DA1C9-6B06-4D5D-9A9B-63C6CBF8A1C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47B4F-E8D0-40FE-971B-958A1D9503EC}" type="pres">
      <dgm:prSet presAssocID="{B6AE30F5-E324-424D-BB16-54669DEBC74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53D094F-B678-477E-9B61-964AAE454ECF}" type="pres">
      <dgm:prSet presAssocID="{A9C0C362-D111-402B-93D3-29B34F016D82}" presName="nodeFollowingNodes" presStyleLbl="node1" presStyleIdx="1" presStyleCnt="5" custScaleX="106431" custScaleY="155285" custRadScaleRad="95307" custRadScaleInc="16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9FFE1-6474-494B-9E30-66C82F4CDDB0}" type="pres">
      <dgm:prSet presAssocID="{AF99EAF3-0904-4DC6-AE52-B3040B82A764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48CE1-F938-40CB-8F06-AE2214A075FA}" type="pres">
      <dgm:prSet presAssocID="{2B462142-1283-4E45-B5B9-90D72238EACE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C5F70-ADA9-4058-98BD-0BCD24E114D3}" type="pres">
      <dgm:prSet presAssocID="{C7F50F7F-C911-48D3-B5E1-7068FE0B8E18}" presName="nodeFollowingNodes" presStyleLbl="node1" presStyleIdx="4" presStyleCnt="5" custRadScaleRad="96079" custRadScaleInc="-1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E2ECF0-C304-4454-8472-26C1A517AD03}" type="presOf" srcId="{AF99EAF3-0904-4DC6-AE52-B3040B82A764}" destId="{0749FFE1-6474-494B-9E30-66C82F4CDDB0}" srcOrd="0" destOrd="0" presId="urn:microsoft.com/office/officeart/2005/8/layout/cycle3"/>
    <dgm:cxn modelId="{0CBA547F-5B6F-40D3-90F8-B1235D5C569B}" type="presOf" srcId="{B6AE30F5-E324-424D-BB16-54669DEBC74F}" destId="{5E647B4F-E8D0-40FE-971B-958A1D9503EC}" srcOrd="0" destOrd="0" presId="urn:microsoft.com/office/officeart/2005/8/layout/cycle3"/>
    <dgm:cxn modelId="{02243825-C16D-4BA9-9193-3A8DF64014F1}" srcId="{075F5BD0-BFCB-40A5-9B3F-5AC7E3385E65}" destId="{2B462142-1283-4E45-B5B9-90D72238EACE}" srcOrd="3" destOrd="0" parTransId="{919FBA4E-AF5B-43B6-9CC0-6C90428FD820}" sibTransId="{9489B6C8-92A4-4DC7-BC28-5D8E34F19512}"/>
    <dgm:cxn modelId="{149087FB-4C9E-4080-92DF-35AD61898FBC}" type="presOf" srcId="{A9C0C362-D111-402B-93D3-29B34F016D82}" destId="{353D094F-B678-477E-9B61-964AAE454ECF}" srcOrd="0" destOrd="0" presId="urn:microsoft.com/office/officeart/2005/8/layout/cycle3"/>
    <dgm:cxn modelId="{33C6FD04-1ED9-4B8C-BA65-CED03691DFCC}" srcId="{075F5BD0-BFCB-40A5-9B3F-5AC7E3385E65}" destId="{C7F50F7F-C911-48D3-B5E1-7068FE0B8E18}" srcOrd="4" destOrd="0" parTransId="{95B65881-7094-4A3D-B141-24583F8E96C3}" sibTransId="{815EDA16-D50C-4885-BCEB-ED2B1EB29714}"/>
    <dgm:cxn modelId="{EEBDF53A-11D2-4D38-A703-BC06F3CD5DA3}" type="presOf" srcId="{C7F50F7F-C911-48D3-B5E1-7068FE0B8E18}" destId="{77BC5F70-ADA9-4058-98BD-0BCD24E114D3}" srcOrd="0" destOrd="0" presId="urn:microsoft.com/office/officeart/2005/8/layout/cycle3"/>
    <dgm:cxn modelId="{32E37D45-03CF-4EAB-973F-E738F4230FBF}" srcId="{075F5BD0-BFCB-40A5-9B3F-5AC7E3385E65}" destId="{A9C0C362-D111-402B-93D3-29B34F016D82}" srcOrd="1" destOrd="0" parTransId="{97A54C3D-3DB3-4C09-AFBB-EAEFDFEAAFA1}" sibTransId="{E2F407F9-2B48-467F-93EE-6F203A7C2D08}"/>
    <dgm:cxn modelId="{518838CB-38FD-4586-BB2A-494769A8FC45}" srcId="{075F5BD0-BFCB-40A5-9B3F-5AC7E3385E65}" destId="{BB1DA1C9-6B06-4D5D-9A9B-63C6CBF8A1C0}" srcOrd="0" destOrd="0" parTransId="{63D7F7CC-1DEC-4728-94D3-920A6FEB6697}" sibTransId="{B6AE30F5-E324-424D-BB16-54669DEBC74F}"/>
    <dgm:cxn modelId="{D7A486F6-5367-4FCC-A8F8-B8BEB1377998}" type="presOf" srcId="{2B462142-1283-4E45-B5B9-90D72238EACE}" destId="{A4448CE1-F938-40CB-8F06-AE2214A075FA}" srcOrd="0" destOrd="0" presId="urn:microsoft.com/office/officeart/2005/8/layout/cycle3"/>
    <dgm:cxn modelId="{E4BC2C75-A880-4AA9-8075-A0B6650A2A2E}" type="presOf" srcId="{BB1DA1C9-6B06-4D5D-9A9B-63C6CBF8A1C0}" destId="{BEF3F9A7-00D4-46C5-859E-81A52792879D}" srcOrd="0" destOrd="0" presId="urn:microsoft.com/office/officeart/2005/8/layout/cycle3"/>
    <dgm:cxn modelId="{118C64A0-F6BD-42EB-9F76-E7232EBBF248}" type="presOf" srcId="{075F5BD0-BFCB-40A5-9B3F-5AC7E3385E65}" destId="{A6070DFD-F5B3-4CA3-904A-0EA99F2CBB3B}" srcOrd="0" destOrd="0" presId="urn:microsoft.com/office/officeart/2005/8/layout/cycle3"/>
    <dgm:cxn modelId="{7739A0B6-9D93-416F-AA0D-F03E30B504F3}" srcId="{075F5BD0-BFCB-40A5-9B3F-5AC7E3385E65}" destId="{AF99EAF3-0904-4DC6-AE52-B3040B82A764}" srcOrd="2" destOrd="0" parTransId="{679C54BB-BA04-4577-BB71-10C58E377E8E}" sibTransId="{982FA0AA-E157-4686-90F2-7472F1261EFF}"/>
    <dgm:cxn modelId="{ABD46F1C-DAE0-46F0-AB8B-F08E5742863A}" type="presParOf" srcId="{A6070DFD-F5B3-4CA3-904A-0EA99F2CBB3B}" destId="{E320FA56-2C49-4AE0-B7AB-CF462B8B781D}" srcOrd="0" destOrd="0" presId="urn:microsoft.com/office/officeart/2005/8/layout/cycle3"/>
    <dgm:cxn modelId="{9A5A179C-DA87-49A0-A42C-EF42C51E24A6}" type="presParOf" srcId="{E320FA56-2C49-4AE0-B7AB-CF462B8B781D}" destId="{BEF3F9A7-00D4-46C5-859E-81A52792879D}" srcOrd="0" destOrd="0" presId="urn:microsoft.com/office/officeart/2005/8/layout/cycle3"/>
    <dgm:cxn modelId="{FCC76A2D-190E-48AB-9C5A-3E2BC9E0A5DD}" type="presParOf" srcId="{E320FA56-2C49-4AE0-B7AB-CF462B8B781D}" destId="{5E647B4F-E8D0-40FE-971B-958A1D9503EC}" srcOrd="1" destOrd="0" presId="urn:microsoft.com/office/officeart/2005/8/layout/cycle3"/>
    <dgm:cxn modelId="{6B04157A-482E-4051-8AFF-DEFA919E3283}" type="presParOf" srcId="{E320FA56-2C49-4AE0-B7AB-CF462B8B781D}" destId="{353D094F-B678-477E-9B61-964AAE454ECF}" srcOrd="2" destOrd="0" presId="urn:microsoft.com/office/officeart/2005/8/layout/cycle3"/>
    <dgm:cxn modelId="{5CACD5F4-72DC-45CD-9D68-F7F467F244D4}" type="presParOf" srcId="{E320FA56-2C49-4AE0-B7AB-CF462B8B781D}" destId="{0749FFE1-6474-494B-9E30-66C82F4CDDB0}" srcOrd="3" destOrd="0" presId="urn:microsoft.com/office/officeart/2005/8/layout/cycle3"/>
    <dgm:cxn modelId="{790C7574-D240-4073-9A0E-592C3CE937E3}" type="presParOf" srcId="{E320FA56-2C49-4AE0-B7AB-CF462B8B781D}" destId="{A4448CE1-F938-40CB-8F06-AE2214A075FA}" srcOrd="4" destOrd="0" presId="urn:microsoft.com/office/officeart/2005/8/layout/cycle3"/>
    <dgm:cxn modelId="{C8CA9DC2-5B3B-4D11-9247-B70720434F86}" type="presParOf" srcId="{E320FA56-2C49-4AE0-B7AB-CF462B8B781D}" destId="{77BC5F70-ADA9-4058-98BD-0BCD24E114D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51E531-3EFB-4444-ACCA-42B7B0135C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4D03BBD-6C88-4386-8035-F8F0617D5BE2}" type="pres">
      <dgm:prSet presAssocID="{5351E531-3EFB-4444-ACCA-42B7B0135C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396CD952-E7D4-4EA2-A28A-63C109DDCA85}" type="presOf" srcId="{5351E531-3EFB-4444-ACCA-42B7B0135C43}" destId="{B4D03BBD-6C88-4386-8035-F8F0617D5BE2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1E7F94-AC08-474F-9733-169BB36A07A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CCE9CA-0098-4822-954A-5D6CFA255BB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КОДЕКС </a:t>
          </a:r>
        </a:p>
        <a:p>
          <a:r>
            <a:rPr lang="ru-RU" b="1" dirty="0" smtClean="0">
              <a:solidFill>
                <a:schemeClr val="tx1"/>
              </a:solidFill>
            </a:rPr>
            <a:t>Республики Казахстан об административных правонарушениях</a:t>
          </a:r>
          <a:endParaRPr lang="ru-RU" dirty="0">
            <a:solidFill>
              <a:schemeClr val="tx1"/>
            </a:solidFill>
          </a:endParaRPr>
        </a:p>
      </dgm:t>
    </dgm:pt>
    <dgm:pt modelId="{24F32F87-D06B-43FD-A06B-28FAF1205B8D}" type="parTrans" cxnId="{D24F0DC6-98B5-49AB-99F8-1F2CBAB23469}">
      <dgm:prSet/>
      <dgm:spPr/>
      <dgm:t>
        <a:bodyPr/>
        <a:lstStyle/>
        <a:p>
          <a:endParaRPr lang="ru-RU"/>
        </a:p>
      </dgm:t>
    </dgm:pt>
    <dgm:pt modelId="{F683607A-AB8D-4C20-A403-D5956B9B0B7E}" type="sibTrans" cxnId="{D24F0DC6-98B5-49AB-99F8-1F2CBAB23469}">
      <dgm:prSet/>
      <dgm:spPr/>
      <dgm:t>
        <a:bodyPr/>
        <a:lstStyle/>
        <a:p>
          <a:endParaRPr lang="ru-RU"/>
        </a:p>
      </dgm:t>
    </dgm:pt>
    <dgm:pt modelId="{5533A983-C6FA-45E1-B985-B6EC1A015215}">
      <dgm:prSet phldrT="[Текст]"/>
      <dgm:spPr/>
      <dgm:t>
        <a:bodyPr/>
        <a:lstStyle/>
        <a:p>
          <a:r>
            <a:rPr lang="ru-RU" b="1" dirty="0" smtClean="0"/>
            <a:t>Статья 207</a:t>
          </a:r>
          <a:endParaRPr lang="ru-RU" b="1" dirty="0"/>
        </a:p>
      </dgm:t>
    </dgm:pt>
    <dgm:pt modelId="{9B6FEA27-28F9-4823-A41E-7FD8B0617906}" type="parTrans" cxnId="{9D7ED5B4-C135-4CFA-BC0A-F382B286A2D2}">
      <dgm:prSet/>
      <dgm:spPr/>
      <dgm:t>
        <a:bodyPr/>
        <a:lstStyle/>
        <a:p>
          <a:endParaRPr lang="ru-RU"/>
        </a:p>
      </dgm:t>
    </dgm:pt>
    <dgm:pt modelId="{235C1DC4-18E3-4415-9AEF-13FDDAD5A4B3}" type="sibTrans" cxnId="{9D7ED5B4-C135-4CFA-BC0A-F382B286A2D2}">
      <dgm:prSet/>
      <dgm:spPr/>
      <dgm:t>
        <a:bodyPr/>
        <a:lstStyle/>
        <a:p>
          <a:endParaRPr lang="ru-RU"/>
        </a:p>
      </dgm:t>
    </dgm:pt>
    <dgm:pt modelId="{D9395C84-4F30-4260-9A99-0F34D4E65860}">
      <dgm:prSet phldrT="[Текст]"/>
      <dgm:spPr/>
      <dgm:t>
        <a:bodyPr/>
        <a:lstStyle/>
        <a:p>
          <a:r>
            <a:rPr lang="ru-RU" b="1" dirty="0" smtClean="0"/>
            <a:t>13 видов, где предусмотрен штраф</a:t>
          </a:r>
          <a:endParaRPr lang="ru-RU" b="1" dirty="0"/>
        </a:p>
      </dgm:t>
    </dgm:pt>
    <dgm:pt modelId="{86BC0DB6-6E0B-493C-AF21-C1FB70AC2162}" type="parTrans" cxnId="{EA87FD26-6671-48C4-B956-4F74CDC191AA}">
      <dgm:prSet/>
      <dgm:spPr/>
      <dgm:t>
        <a:bodyPr/>
        <a:lstStyle/>
        <a:p>
          <a:endParaRPr lang="ru-RU"/>
        </a:p>
      </dgm:t>
    </dgm:pt>
    <dgm:pt modelId="{18DB1F69-0BC2-4BE1-9FBD-2C72042943EA}" type="sibTrans" cxnId="{EA87FD26-6671-48C4-B956-4F74CDC191AA}">
      <dgm:prSet/>
      <dgm:spPr/>
      <dgm:t>
        <a:bodyPr/>
        <a:lstStyle/>
        <a:p>
          <a:endParaRPr lang="ru-RU"/>
        </a:p>
      </dgm:t>
    </dgm:pt>
    <dgm:pt modelId="{63F2BD12-ED1E-4FF3-9985-4ECF97DF2F82}" type="pres">
      <dgm:prSet presAssocID="{181E7F94-AC08-474F-9733-169BB36A07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C16323-00B4-4AC5-9E40-E96B59CACB36}" type="pres">
      <dgm:prSet presAssocID="{43CCE9CA-0098-4822-954A-5D6CFA255BBE}" presName="hierRoot1" presStyleCnt="0"/>
      <dgm:spPr/>
    </dgm:pt>
    <dgm:pt modelId="{0BD336B2-1C0A-4203-9372-22F79B30FA98}" type="pres">
      <dgm:prSet presAssocID="{43CCE9CA-0098-4822-954A-5D6CFA255BBE}" presName="composite" presStyleCnt="0"/>
      <dgm:spPr/>
    </dgm:pt>
    <dgm:pt modelId="{9DA32670-8D40-47FC-A245-FA48FA8CD745}" type="pres">
      <dgm:prSet presAssocID="{43CCE9CA-0098-4822-954A-5D6CFA255BBE}" presName="background" presStyleLbl="node0" presStyleIdx="0" presStyleCnt="1"/>
      <dgm:spPr/>
    </dgm:pt>
    <dgm:pt modelId="{BD6A29A2-2801-4FB7-B752-8ABACA83DB59}" type="pres">
      <dgm:prSet presAssocID="{43CCE9CA-0098-4822-954A-5D6CFA255BB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D23F7E-93B9-4B65-80A0-79D6B3C4B1FE}" type="pres">
      <dgm:prSet presAssocID="{43CCE9CA-0098-4822-954A-5D6CFA255BBE}" presName="hierChild2" presStyleCnt="0"/>
      <dgm:spPr/>
    </dgm:pt>
    <dgm:pt modelId="{447BACE8-923D-4F3F-AE9B-B7D9AC30F564}" type="pres">
      <dgm:prSet presAssocID="{9B6FEA27-28F9-4823-A41E-7FD8B0617906}" presName="Name10" presStyleLbl="parChTrans1D2" presStyleIdx="0" presStyleCnt="1"/>
      <dgm:spPr/>
      <dgm:t>
        <a:bodyPr/>
        <a:lstStyle/>
        <a:p>
          <a:endParaRPr lang="ru-RU"/>
        </a:p>
      </dgm:t>
    </dgm:pt>
    <dgm:pt modelId="{3B2AE45F-4383-49C7-812D-EF6AD61D7ED2}" type="pres">
      <dgm:prSet presAssocID="{5533A983-C6FA-45E1-B985-B6EC1A015215}" presName="hierRoot2" presStyleCnt="0"/>
      <dgm:spPr/>
    </dgm:pt>
    <dgm:pt modelId="{6747B860-A10C-4884-84C7-043E6FA98E29}" type="pres">
      <dgm:prSet presAssocID="{5533A983-C6FA-45E1-B985-B6EC1A015215}" presName="composite2" presStyleCnt="0"/>
      <dgm:spPr/>
    </dgm:pt>
    <dgm:pt modelId="{3DFB9F83-8C97-445E-8C2C-23F05FA583E3}" type="pres">
      <dgm:prSet presAssocID="{5533A983-C6FA-45E1-B985-B6EC1A015215}" presName="background2" presStyleLbl="node2" presStyleIdx="0" presStyleCnt="1"/>
      <dgm:spPr/>
    </dgm:pt>
    <dgm:pt modelId="{9E896B44-A792-4DEA-B33A-E7168FB74DB2}" type="pres">
      <dgm:prSet presAssocID="{5533A983-C6FA-45E1-B985-B6EC1A015215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606FC7-E483-4AE5-95FA-0547AF237D4C}" type="pres">
      <dgm:prSet presAssocID="{5533A983-C6FA-45E1-B985-B6EC1A015215}" presName="hierChild3" presStyleCnt="0"/>
      <dgm:spPr/>
    </dgm:pt>
    <dgm:pt modelId="{1F6AC370-66A2-4FE7-A6D1-9862E5017F24}" type="pres">
      <dgm:prSet presAssocID="{86BC0DB6-6E0B-493C-AF21-C1FB70AC2162}" presName="Name17" presStyleLbl="parChTrans1D3" presStyleIdx="0" presStyleCnt="1"/>
      <dgm:spPr/>
      <dgm:t>
        <a:bodyPr/>
        <a:lstStyle/>
        <a:p>
          <a:endParaRPr lang="ru-RU"/>
        </a:p>
      </dgm:t>
    </dgm:pt>
    <dgm:pt modelId="{C0593C47-F8A9-4804-8B12-EB7EA8BD9E31}" type="pres">
      <dgm:prSet presAssocID="{D9395C84-4F30-4260-9A99-0F34D4E65860}" presName="hierRoot3" presStyleCnt="0"/>
      <dgm:spPr/>
    </dgm:pt>
    <dgm:pt modelId="{C51452A7-D01B-4F46-AE2A-3824B66019B8}" type="pres">
      <dgm:prSet presAssocID="{D9395C84-4F30-4260-9A99-0F34D4E65860}" presName="composite3" presStyleCnt="0"/>
      <dgm:spPr/>
    </dgm:pt>
    <dgm:pt modelId="{5A500780-10C5-4238-8856-51233EA2A749}" type="pres">
      <dgm:prSet presAssocID="{D9395C84-4F30-4260-9A99-0F34D4E65860}" presName="background3" presStyleLbl="node3" presStyleIdx="0" presStyleCnt="1"/>
      <dgm:spPr/>
    </dgm:pt>
    <dgm:pt modelId="{35059632-7C27-4AB6-B542-BBED2E82A616}" type="pres">
      <dgm:prSet presAssocID="{D9395C84-4F30-4260-9A99-0F34D4E65860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DDC8FC-5DD4-49C7-9696-398248DBF7FE}" type="pres">
      <dgm:prSet presAssocID="{D9395C84-4F30-4260-9A99-0F34D4E65860}" presName="hierChild4" presStyleCnt="0"/>
      <dgm:spPr/>
    </dgm:pt>
  </dgm:ptLst>
  <dgm:cxnLst>
    <dgm:cxn modelId="{5CFD8EB4-E462-4853-83C2-579B535DD374}" type="presOf" srcId="{86BC0DB6-6E0B-493C-AF21-C1FB70AC2162}" destId="{1F6AC370-66A2-4FE7-A6D1-9862E5017F24}" srcOrd="0" destOrd="0" presId="urn:microsoft.com/office/officeart/2005/8/layout/hierarchy1"/>
    <dgm:cxn modelId="{27A3112A-E581-4046-8E26-719D934167C6}" type="presOf" srcId="{5533A983-C6FA-45E1-B985-B6EC1A015215}" destId="{9E896B44-A792-4DEA-B33A-E7168FB74DB2}" srcOrd="0" destOrd="0" presId="urn:microsoft.com/office/officeart/2005/8/layout/hierarchy1"/>
    <dgm:cxn modelId="{EA87FD26-6671-48C4-B956-4F74CDC191AA}" srcId="{5533A983-C6FA-45E1-B985-B6EC1A015215}" destId="{D9395C84-4F30-4260-9A99-0F34D4E65860}" srcOrd="0" destOrd="0" parTransId="{86BC0DB6-6E0B-493C-AF21-C1FB70AC2162}" sibTransId="{18DB1F69-0BC2-4BE1-9FBD-2C72042943EA}"/>
    <dgm:cxn modelId="{9A0532F6-2750-4A51-A930-B73BF663177A}" type="presOf" srcId="{9B6FEA27-28F9-4823-A41E-7FD8B0617906}" destId="{447BACE8-923D-4F3F-AE9B-B7D9AC30F564}" srcOrd="0" destOrd="0" presId="urn:microsoft.com/office/officeart/2005/8/layout/hierarchy1"/>
    <dgm:cxn modelId="{D24F0DC6-98B5-49AB-99F8-1F2CBAB23469}" srcId="{181E7F94-AC08-474F-9733-169BB36A07A6}" destId="{43CCE9CA-0098-4822-954A-5D6CFA255BBE}" srcOrd="0" destOrd="0" parTransId="{24F32F87-D06B-43FD-A06B-28FAF1205B8D}" sibTransId="{F683607A-AB8D-4C20-A403-D5956B9B0B7E}"/>
    <dgm:cxn modelId="{707B84FB-F2AE-4522-A80E-13E7B06D2511}" type="presOf" srcId="{D9395C84-4F30-4260-9A99-0F34D4E65860}" destId="{35059632-7C27-4AB6-B542-BBED2E82A616}" srcOrd="0" destOrd="0" presId="urn:microsoft.com/office/officeart/2005/8/layout/hierarchy1"/>
    <dgm:cxn modelId="{25B97679-8376-4DFB-9CDC-25C4FB1C8C3C}" type="presOf" srcId="{181E7F94-AC08-474F-9733-169BB36A07A6}" destId="{63F2BD12-ED1E-4FF3-9985-4ECF97DF2F82}" srcOrd="0" destOrd="0" presId="urn:microsoft.com/office/officeart/2005/8/layout/hierarchy1"/>
    <dgm:cxn modelId="{9D7ED5B4-C135-4CFA-BC0A-F382B286A2D2}" srcId="{43CCE9CA-0098-4822-954A-5D6CFA255BBE}" destId="{5533A983-C6FA-45E1-B985-B6EC1A015215}" srcOrd="0" destOrd="0" parTransId="{9B6FEA27-28F9-4823-A41E-7FD8B0617906}" sibTransId="{235C1DC4-18E3-4415-9AEF-13FDDAD5A4B3}"/>
    <dgm:cxn modelId="{D493CC2E-B740-4E19-8AF7-D4366FCD28D4}" type="presOf" srcId="{43CCE9CA-0098-4822-954A-5D6CFA255BBE}" destId="{BD6A29A2-2801-4FB7-B752-8ABACA83DB59}" srcOrd="0" destOrd="0" presId="urn:microsoft.com/office/officeart/2005/8/layout/hierarchy1"/>
    <dgm:cxn modelId="{276E3F82-9B04-4798-BA82-D392B8784569}" type="presParOf" srcId="{63F2BD12-ED1E-4FF3-9985-4ECF97DF2F82}" destId="{23C16323-00B4-4AC5-9E40-E96B59CACB36}" srcOrd="0" destOrd="0" presId="urn:microsoft.com/office/officeart/2005/8/layout/hierarchy1"/>
    <dgm:cxn modelId="{ACE1B51E-48D4-4FD2-B853-B4A1E2C68A84}" type="presParOf" srcId="{23C16323-00B4-4AC5-9E40-E96B59CACB36}" destId="{0BD336B2-1C0A-4203-9372-22F79B30FA98}" srcOrd="0" destOrd="0" presId="urn:microsoft.com/office/officeart/2005/8/layout/hierarchy1"/>
    <dgm:cxn modelId="{26F6E130-BBC6-4AE5-A774-A151E4405042}" type="presParOf" srcId="{0BD336B2-1C0A-4203-9372-22F79B30FA98}" destId="{9DA32670-8D40-47FC-A245-FA48FA8CD745}" srcOrd="0" destOrd="0" presId="urn:microsoft.com/office/officeart/2005/8/layout/hierarchy1"/>
    <dgm:cxn modelId="{FA23CB38-5E98-4249-84B8-9D76957855E4}" type="presParOf" srcId="{0BD336B2-1C0A-4203-9372-22F79B30FA98}" destId="{BD6A29A2-2801-4FB7-B752-8ABACA83DB59}" srcOrd="1" destOrd="0" presId="urn:microsoft.com/office/officeart/2005/8/layout/hierarchy1"/>
    <dgm:cxn modelId="{356870C0-8BED-405B-9AC7-07CA21E1230A}" type="presParOf" srcId="{23C16323-00B4-4AC5-9E40-E96B59CACB36}" destId="{25D23F7E-93B9-4B65-80A0-79D6B3C4B1FE}" srcOrd="1" destOrd="0" presId="urn:microsoft.com/office/officeart/2005/8/layout/hierarchy1"/>
    <dgm:cxn modelId="{947BD32E-6D1A-48F2-8CF1-8FFAAA165243}" type="presParOf" srcId="{25D23F7E-93B9-4B65-80A0-79D6B3C4B1FE}" destId="{447BACE8-923D-4F3F-AE9B-B7D9AC30F564}" srcOrd="0" destOrd="0" presId="urn:microsoft.com/office/officeart/2005/8/layout/hierarchy1"/>
    <dgm:cxn modelId="{E0110EFD-3901-4F7C-A26C-F9B4E694B1C2}" type="presParOf" srcId="{25D23F7E-93B9-4B65-80A0-79D6B3C4B1FE}" destId="{3B2AE45F-4383-49C7-812D-EF6AD61D7ED2}" srcOrd="1" destOrd="0" presId="urn:microsoft.com/office/officeart/2005/8/layout/hierarchy1"/>
    <dgm:cxn modelId="{F22D6B18-877C-4971-A8E8-BE14E704FEBA}" type="presParOf" srcId="{3B2AE45F-4383-49C7-812D-EF6AD61D7ED2}" destId="{6747B860-A10C-4884-84C7-043E6FA98E29}" srcOrd="0" destOrd="0" presId="urn:microsoft.com/office/officeart/2005/8/layout/hierarchy1"/>
    <dgm:cxn modelId="{3565C490-1D3A-41A9-8CB9-B5127436B66F}" type="presParOf" srcId="{6747B860-A10C-4884-84C7-043E6FA98E29}" destId="{3DFB9F83-8C97-445E-8C2C-23F05FA583E3}" srcOrd="0" destOrd="0" presId="urn:microsoft.com/office/officeart/2005/8/layout/hierarchy1"/>
    <dgm:cxn modelId="{BD521519-1F47-4DB4-9843-6AA7E1451FF1}" type="presParOf" srcId="{6747B860-A10C-4884-84C7-043E6FA98E29}" destId="{9E896B44-A792-4DEA-B33A-E7168FB74DB2}" srcOrd="1" destOrd="0" presId="urn:microsoft.com/office/officeart/2005/8/layout/hierarchy1"/>
    <dgm:cxn modelId="{E0606930-44F8-4A52-931F-85DDC2E59C7F}" type="presParOf" srcId="{3B2AE45F-4383-49C7-812D-EF6AD61D7ED2}" destId="{59606FC7-E483-4AE5-95FA-0547AF237D4C}" srcOrd="1" destOrd="0" presId="urn:microsoft.com/office/officeart/2005/8/layout/hierarchy1"/>
    <dgm:cxn modelId="{796CC552-9291-4077-9C66-5B2E23321F51}" type="presParOf" srcId="{59606FC7-E483-4AE5-95FA-0547AF237D4C}" destId="{1F6AC370-66A2-4FE7-A6D1-9862E5017F24}" srcOrd="0" destOrd="0" presId="urn:microsoft.com/office/officeart/2005/8/layout/hierarchy1"/>
    <dgm:cxn modelId="{F05C5BFF-2F62-4527-BE09-BF0F4E41A6A9}" type="presParOf" srcId="{59606FC7-E483-4AE5-95FA-0547AF237D4C}" destId="{C0593C47-F8A9-4804-8B12-EB7EA8BD9E31}" srcOrd="1" destOrd="0" presId="urn:microsoft.com/office/officeart/2005/8/layout/hierarchy1"/>
    <dgm:cxn modelId="{5472C24B-230D-41D8-9CFD-A84CB89E6EA4}" type="presParOf" srcId="{C0593C47-F8A9-4804-8B12-EB7EA8BD9E31}" destId="{C51452A7-D01B-4F46-AE2A-3824B66019B8}" srcOrd="0" destOrd="0" presId="urn:microsoft.com/office/officeart/2005/8/layout/hierarchy1"/>
    <dgm:cxn modelId="{B112D374-8C0C-41A2-B4F5-B1A4AD110A0B}" type="presParOf" srcId="{C51452A7-D01B-4F46-AE2A-3824B66019B8}" destId="{5A500780-10C5-4238-8856-51233EA2A749}" srcOrd="0" destOrd="0" presId="urn:microsoft.com/office/officeart/2005/8/layout/hierarchy1"/>
    <dgm:cxn modelId="{30AA8585-A439-4C37-882A-FE9A81897A9C}" type="presParOf" srcId="{C51452A7-D01B-4F46-AE2A-3824B66019B8}" destId="{35059632-7C27-4AB6-B542-BBED2E82A616}" srcOrd="1" destOrd="0" presId="urn:microsoft.com/office/officeart/2005/8/layout/hierarchy1"/>
    <dgm:cxn modelId="{54F79C3E-B004-431E-9E90-9F3B5C0E2F7D}" type="presParOf" srcId="{C0593C47-F8A9-4804-8B12-EB7EA8BD9E31}" destId="{23DDC8FC-5DD4-49C7-9696-398248DBF7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88AD6-2513-485C-BE9A-0C0EFA450542}">
      <dsp:nvSpPr>
        <dsp:cNvPr id="0" name=""/>
        <dsp:cNvSpPr/>
      </dsp:nvSpPr>
      <dsp:spPr>
        <a:xfrm>
          <a:off x="4200731" y="1947301"/>
          <a:ext cx="91440" cy="1006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8778"/>
              </a:lnTo>
              <a:lnTo>
                <a:pt x="49005" y="578778"/>
              </a:lnTo>
              <a:lnTo>
                <a:pt x="49005" y="100637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1448B-18AC-4E67-A811-C76FF8AF8FE1}">
      <dsp:nvSpPr>
        <dsp:cNvPr id="0" name=""/>
        <dsp:cNvSpPr/>
      </dsp:nvSpPr>
      <dsp:spPr>
        <a:xfrm>
          <a:off x="0" y="0"/>
          <a:ext cx="8492903" cy="1947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ЗАКОН РЕСПУБЛИКИ КАЗАХСТАН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 государственных закупках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От 04.</a:t>
          </a: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1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2.2015 года</a:t>
          </a:r>
        </a:p>
      </dsp:txBody>
      <dsp:txXfrm>
        <a:off x="0" y="0"/>
        <a:ext cx="8492903" cy="1947301"/>
      </dsp:txXfrm>
    </dsp:sp>
    <dsp:sp modelId="{59E469DD-E6DA-4A96-A11C-E6D305541D65}">
      <dsp:nvSpPr>
        <dsp:cNvPr id="0" name=""/>
        <dsp:cNvSpPr/>
      </dsp:nvSpPr>
      <dsp:spPr>
        <a:xfrm>
          <a:off x="2242470" y="2953673"/>
          <a:ext cx="4014533" cy="20796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ПРАВИЛА ОСУЩЕСТВЛЕНИЯ ГОСУДАРСТВЕННЫХ ЗАКУПОК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ПРИКАЗ №648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От 11.12.2015г.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1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sp:txBody>
      <dsp:txXfrm>
        <a:off x="2242470" y="2953673"/>
        <a:ext cx="4014533" cy="20796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A5ECE-56EB-43DE-92AA-1F149D839723}">
      <dsp:nvSpPr>
        <dsp:cNvPr id="0" name=""/>
        <dsp:cNvSpPr/>
      </dsp:nvSpPr>
      <dsp:spPr>
        <a:xfrm>
          <a:off x="4109378" y="1957562"/>
          <a:ext cx="3141929" cy="986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313"/>
              </a:lnTo>
              <a:lnTo>
                <a:pt x="3141929" y="724313"/>
              </a:lnTo>
              <a:lnTo>
                <a:pt x="3141929" y="98631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45DC2-45C0-441C-BD5D-8DC7E48C394A}">
      <dsp:nvSpPr>
        <dsp:cNvPr id="0" name=""/>
        <dsp:cNvSpPr/>
      </dsp:nvSpPr>
      <dsp:spPr>
        <a:xfrm>
          <a:off x="4109378" y="1957562"/>
          <a:ext cx="122654" cy="986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313"/>
              </a:lnTo>
              <a:lnTo>
                <a:pt x="122654" y="724313"/>
              </a:lnTo>
              <a:lnTo>
                <a:pt x="122654" y="98631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88AD6-2513-485C-BE9A-0C0EFA450542}">
      <dsp:nvSpPr>
        <dsp:cNvPr id="0" name=""/>
        <dsp:cNvSpPr/>
      </dsp:nvSpPr>
      <dsp:spPr>
        <a:xfrm>
          <a:off x="1230462" y="1957562"/>
          <a:ext cx="2878915" cy="986317"/>
        </a:xfrm>
        <a:custGeom>
          <a:avLst/>
          <a:gdLst/>
          <a:ahLst/>
          <a:cxnLst/>
          <a:rect l="0" t="0" r="0" b="0"/>
          <a:pathLst>
            <a:path>
              <a:moveTo>
                <a:pt x="2878915" y="0"/>
              </a:moveTo>
              <a:lnTo>
                <a:pt x="2878915" y="724313"/>
              </a:lnTo>
              <a:lnTo>
                <a:pt x="0" y="724313"/>
              </a:lnTo>
              <a:lnTo>
                <a:pt x="0" y="98631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1448B-18AC-4E67-A811-C76FF8AF8FE1}">
      <dsp:nvSpPr>
        <dsp:cNvPr id="0" name=""/>
        <dsp:cNvSpPr/>
      </dsp:nvSpPr>
      <dsp:spPr>
        <a:xfrm>
          <a:off x="1730602" y="792085"/>
          <a:ext cx="4757553" cy="11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ОТВЕТСТВЕННОСТЬ ПОСТАВЩИКА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sp:txBody>
      <dsp:txXfrm>
        <a:off x="1730602" y="792085"/>
        <a:ext cx="4757553" cy="1165477"/>
      </dsp:txXfrm>
    </dsp:sp>
    <dsp:sp modelId="{59E469DD-E6DA-4A96-A11C-E6D305541D65}">
      <dsp:nvSpPr>
        <dsp:cNvPr id="0" name=""/>
        <dsp:cNvSpPr/>
      </dsp:nvSpPr>
      <dsp:spPr>
        <a:xfrm>
          <a:off x="532" y="2943879"/>
          <a:ext cx="2459860" cy="1274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РЕЕСТР НЕДОБРОСОВЕСТНЫХ ПОСТАВЩИКОВ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(24 месяца)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sp:txBody>
      <dsp:txXfrm>
        <a:off x="532" y="2943879"/>
        <a:ext cx="2459860" cy="1274308"/>
      </dsp:txXfrm>
    </dsp:sp>
    <dsp:sp modelId="{CD75D877-A382-4E16-837D-0EA2E7B9FE6C}">
      <dsp:nvSpPr>
        <dsp:cNvPr id="0" name=""/>
        <dsp:cNvSpPr/>
      </dsp:nvSpPr>
      <dsp:spPr>
        <a:xfrm>
          <a:off x="2984399" y="2943879"/>
          <a:ext cx="2495268" cy="124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УДЕРЖАНИЕ ОБЕСПЕЧЕНИЯ ЗАЯВКИ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( 1%)</a:t>
          </a:r>
          <a:endParaRPr lang="ru-RU" sz="1600" kern="1200" dirty="0"/>
        </a:p>
      </dsp:txBody>
      <dsp:txXfrm>
        <a:off x="2984399" y="2943879"/>
        <a:ext cx="2495268" cy="1247634"/>
      </dsp:txXfrm>
    </dsp:sp>
    <dsp:sp modelId="{A2828B86-FEE9-4E19-B871-6181F2BAE1F7}">
      <dsp:nvSpPr>
        <dsp:cNvPr id="0" name=""/>
        <dsp:cNvSpPr/>
      </dsp:nvSpPr>
      <dsp:spPr>
        <a:xfrm>
          <a:off x="6003674" y="2943879"/>
          <a:ext cx="2495268" cy="124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ОГРАНИЧЕНИЯ, СВЯЗАННЫЕ С УЧАСТИЕМ В ЗАКУПКАХ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СТ.6 Закона </a:t>
          </a:r>
          <a:endParaRPr lang="ru-RU" sz="1600" b="1" kern="1200" dirty="0"/>
        </a:p>
      </dsp:txBody>
      <dsp:txXfrm>
        <a:off x="6003674" y="2943879"/>
        <a:ext cx="2495268" cy="12476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E85F4-2E0F-4ABE-9D1B-BE0ABDDBE243}">
      <dsp:nvSpPr>
        <dsp:cNvPr id="0" name=""/>
        <dsp:cNvSpPr/>
      </dsp:nvSpPr>
      <dsp:spPr>
        <a:xfrm>
          <a:off x="1160861" y="2880320"/>
          <a:ext cx="831010" cy="2253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5505" y="0"/>
              </a:lnTo>
              <a:lnTo>
                <a:pt x="415505" y="2253344"/>
              </a:lnTo>
              <a:lnTo>
                <a:pt x="831010" y="225334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516324" y="3946949"/>
        <a:ext cx="120084" cy="120084"/>
      </dsp:txXfrm>
    </dsp:sp>
    <dsp:sp modelId="{ACE48FBE-D0C0-48A0-A372-E5FAFC40ECE0}">
      <dsp:nvSpPr>
        <dsp:cNvPr id="0" name=""/>
        <dsp:cNvSpPr/>
      </dsp:nvSpPr>
      <dsp:spPr>
        <a:xfrm>
          <a:off x="1160861" y="2880320"/>
          <a:ext cx="716604" cy="956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302" y="0"/>
              </a:lnTo>
              <a:lnTo>
                <a:pt x="358302" y="956694"/>
              </a:lnTo>
              <a:lnTo>
                <a:pt x="716604" y="95669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89280" y="3328784"/>
        <a:ext cx="59765" cy="59765"/>
      </dsp:txXfrm>
    </dsp:sp>
    <dsp:sp modelId="{6B1A034F-5723-4524-88E1-2FB077660DE3}">
      <dsp:nvSpPr>
        <dsp:cNvPr id="0" name=""/>
        <dsp:cNvSpPr/>
      </dsp:nvSpPr>
      <dsp:spPr>
        <a:xfrm>
          <a:off x="1160861" y="1466089"/>
          <a:ext cx="633406" cy="1414230"/>
        </a:xfrm>
        <a:custGeom>
          <a:avLst/>
          <a:gdLst/>
          <a:ahLst/>
          <a:cxnLst/>
          <a:rect l="0" t="0" r="0" b="0"/>
          <a:pathLst>
            <a:path>
              <a:moveTo>
                <a:pt x="0" y="1414230"/>
              </a:moveTo>
              <a:lnTo>
                <a:pt x="316703" y="1414230"/>
              </a:lnTo>
              <a:lnTo>
                <a:pt x="316703" y="0"/>
              </a:lnTo>
              <a:lnTo>
                <a:pt x="633406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38825" y="2134464"/>
        <a:ext cx="77479" cy="77479"/>
      </dsp:txXfrm>
    </dsp:sp>
    <dsp:sp modelId="{1EAD2B84-76A7-440A-A1E5-AE3D2C7BFA51}">
      <dsp:nvSpPr>
        <dsp:cNvPr id="0" name=""/>
        <dsp:cNvSpPr/>
      </dsp:nvSpPr>
      <dsp:spPr>
        <a:xfrm rot="16200000">
          <a:off x="-2260027" y="2334127"/>
          <a:ext cx="5749394" cy="1092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bg1"/>
              </a:solidFill>
            </a:rPr>
            <a:t>ПРИЧИНЫ</a:t>
          </a:r>
          <a:endParaRPr lang="ru-RU" sz="6500" kern="1200" dirty="0">
            <a:solidFill>
              <a:schemeClr val="bg1"/>
            </a:solidFill>
          </a:endParaRPr>
        </a:p>
      </dsp:txBody>
      <dsp:txXfrm>
        <a:off x="-2260027" y="2334127"/>
        <a:ext cx="5749394" cy="1092384"/>
      </dsp:txXfrm>
    </dsp:sp>
    <dsp:sp modelId="{6B3D8CB0-C40D-4110-A687-146EFAD6BD68}">
      <dsp:nvSpPr>
        <dsp:cNvPr id="0" name=""/>
        <dsp:cNvSpPr/>
      </dsp:nvSpPr>
      <dsp:spPr>
        <a:xfrm>
          <a:off x="1794268" y="0"/>
          <a:ext cx="6190961" cy="2932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поставщики, с которыми заказчики в одностороннем порядке расторгли договоры о государственных закупках, в ходе исполнения которых установлено, что поставщик не соответствует квалификационным требованиям и требованиям конкурсной документации (аукционной документации) или предоставил недостоверную информацию о своем соответствии таким требованиям, что позволило ему стать победителем конкурса (аукциона), по результатам которой заключен такой договор;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794268" y="0"/>
        <a:ext cx="6190961" cy="2932179"/>
      </dsp:txXfrm>
    </dsp:sp>
    <dsp:sp modelId="{3798EA72-86C2-42A8-881A-26BE5637E391}">
      <dsp:nvSpPr>
        <dsp:cNvPr id="0" name=""/>
        <dsp:cNvSpPr/>
      </dsp:nvSpPr>
      <dsp:spPr>
        <a:xfrm>
          <a:off x="1877466" y="3244739"/>
          <a:ext cx="6037822" cy="1184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потенциальные поставщики, определенные победителями (потенциальные поставщики, занявшие второе место), уклонившиеся от заключения договора о государственных закупках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877466" y="3244739"/>
        <a:ext cx="6037822" cy="1184549"/>
      </dsp:txXfrm>
    </dsp:sp>
    <dsp:sp modelId="{1E4FECEF-DDC2-46B9-8665-4982EE56351D}">
      <dsp:nvSpPr>
        <dsp:cNvPr id="0" name=""/>
        <dsp:cNvSpPr/>
      </dsp:nvSpPr>
      <dsp:spPr>
        <a:xfrm>
          <a:off x="1991871" y="4624268"/>
          <a:ext cx="5971429" cy="101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1"/>
              </a:solidFill>
            </a:rPr>
            <a:t>поставщики, не исполнившие либо ненадлежащим образом исполнившие свои обязательства по заключенным с ними договорам о государственных закупках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991871" y="4624268"/>
        <a:ext cx="5971429" cy="10187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4DD61-4E55-4EDE-8812-6087F8B0469E}">
      <dsp:nvSpPr>
        <dsp:cNvPr id="0" name=""/>
        <dsp:cNvSpPr/>
      </dsp:nvSpPr>
      <dsp:spPr>
        <a:xfrm>
          <a:off x="5641277" y="3891494"/>
          <a:ext cx="372733" cy="1143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050"/>
              </a:lnTo>
              <a:lnTo>
                <a:pt x="372733" y="1143050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22D3B-D521-4F40-8CB3-4F7C0B0AA7CB}">
      <dsp:nvSpPr>
        <dsp:cNvPr id="0" name=""/>
        <dsp:cNvSpPr/>
      </dsp:nvSpPr>
      <dsp:spPr>
        <a:xfrm>
          <a:off x="4273505" y="2127221"/>
          <a:ext cx="2361729" cy="521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913"/>
              </a:lnTo>
              <a:lnTo>
                <a:pt x="2361729" y="260913"/>
              </a:lnTo>
              <a:lnTo>
                <a:pt x="2361729" y="52182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62820-9F2D-4A99-867C-6562F7B9FB9B}">
      <dsp:nvSpPr>
        <dsp:cNvPr id="0" name=""/>
        <dsp:cNvSpPr/>
      </dsp:nvSpPr>
      <dsp:spPr>
        <a:xfrm>
          <a:off x="2340196" y="4057672"/>
          <a:ext cx="1909540" cy="548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28"/>
              </a:lnTo>
              <a:lnTo>
                <a:pt x="1909540" y="287228"/>
              </a:lnTo>
              <a:lnTo>
                <a:pt x="1909540" y="548142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017F9-0AA1-445E-96EA-A9270159F33D}">
      <dsp:nvSpPr>
        <dsp:cNvPr id="0" name=""/>
        <dsp:cNvSpPr/>
      </dsp:nvSpPr>
      <dsp:spPr>
        <a:xfrm>
          <a:off x="1242446" y="4057672"/>
          <a:ext cx="1097750" cy="607953"/>
        </a:xfrm>
        <a:custGeom>
          <a:avLst/>
          <a:gdLst/>
          <a:ahLst/>
          <a:cxnLst/>
          <a:rect l="0" t="0" r="0" b="0"/>
          <a:pathLst>
            <a:path>
              <a:moveTo>
                <a:pt x="1097750" y="0"/>
              </a:moveTo>
              <a:lnTo>
                <a:pt x="1097750" y="347040"/>
              </a:lnTo>
              <a:lnTo>
                <a:pt x="0" y="347040"/>
              </a:lnTo>
              <a:lnTo>
                <a:pt x="0" y="607953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E9E9E-29B1-4AA1-88D9-2F0766F8B6EC}">
      <dsp:nvSpPr>
        <dsp:cNvPr id="0" name=""/>
        <dsp:cNvSpPr/>
      </dsp:nvSpPr>
      <dsp:spPr>
        <a:xfrm>
          <a:off x="2340196" y="2127221"/>
          <a:ext cx="1933308" cy="495512"/>
        </a:xfrm>
        <a:custGeom>
          <a:avLst/>
          <a:gdLst/>
          <a:ahLst/>
          <a:cxnLst/>
          <a:rect l="0" t="0" r="0" b="0"/>
          <a:pathLst>
            <a:path>
              <a:moveTo>
                <a:pt x="1933308" y="0"/>
              </a:moveTo>
              <a:lnTo>
                <a:pt x="1933308" y="234598"/>
              </a:lnTo>
              <a:lnTo>
                <a:pt x="0" y="234598"/>
              </a:lnTo>
              <a:lnTo>
                <a:pt x="0" y="49551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B220D-4B43-4770-A0BA-017B29F301C3}">
      <dsp:nvSpPr>
        <dsp:cNvPr id="0" name=""/>
        <dsp:cNvSpPr/>
      </dsp:nvSpPr>
      <dsp:spPr>
        <a:xfrm>
          <a:off x="1416835" y="651579"/>
          <a:ext cx="5713340" cy="1475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УЧАСТИЕ ОТДЕЛЬНЫХ КАТЕГОРИЙ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СТАТЬЯ 51 ЗАКОНА</a:t>
          </a:r>
          <a:endParaRPr lang="ru-RU" sz="2400" b="1" kern="1200" dirty="0"/>
        </a:p>
      </dsp:txBody>
      <dsp:txXfrm>
        <a:off x="1416835" y="651579"/>
        <a:ext cx="5713340" cy="1475641"/>
      </dsp:txXfrm>
    </dsp:sp>
    <dsp:sp modelId="{59E469DD-E6DA-4A96-A11C-E6D305541D65}">
      <dsp:nvSpPr>
        <dsp:cNvPr id="0" name=""/>
        <dsp:cNvSpPr/>
      </dsp:nvSpPr>
      <dsp:spPr>
        <a:xfrm>
          <a:off x="263149" y="2622733"/>
          <a:ext cx="4154094" cy="1434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ОБЩЕСТВЕННЫЕ ОБЪЕДИНЕНИЯ ИНВАЛИДОВ РК И ОРГАНИЗАЦИИ, СОЗДАННЫЕ ОБЩЕСТВЕННЫМИ ОБЪЕДИНЕНИЯМИ ИНВАЛИДОВ РК</a:t>
          </a:r>
        </a:p>
      </dsp:txBody>
      <dsp:txXfrm>
        <a:off x="263149" y="2622733"/>
        <a:ext cx="4154094" cy="1434938"/>
      </dsp:txXfrm>
    </dsp:sp>
    <dsp:sp modelId="{A112A484-957F-4FAA-8324-A1A381CF792F}">
      <dsp:nvSpPr>
        <dsp:cNvPr id="0" name=""/>
        <dsp:cNvSpPr/>
      </dsp:nvSpPr>
      <dsp:spPr>
        <a:xfrm>
          <a:off x="0" y="4665626"/>
          <a:ext cx="2484892" cy="1655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ПРИКАЗ №1065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 от 31.12.2015 г.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ПЕРЕЧЕНЬ  ОИ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 (129 организаций)</a:t>
          </a:r>
        </a:p>
      </dsp:txBody>
      <dsp:txXfrm>
        <a:off x="0" y="4665626"/>
        <a:ext cx="2484892" cy="1655373"/>
      </dsp:txXfrm>
    </dsp:sp>
    <dsp:sp modelId="{E2B8D820-2BD8-48C9-8B24-4053087A9687}">
      <dsp:nvSpPr>
        <dsp:cNvPr id="0" name=""/>
        <dsp:cNvSpPr/>
      </dsp:nvSpPr>
      <dsp:spPr>
        <a:xfrm>
          <a:off x="3007291" y="4605814"/>
          <a:ext cx="2484892" cy="1642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ПОСТАНОВЛЕНИЕ №1181  от 31.12.2015 г.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ПЕРЕЧЕНЬ ТРУ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(32 НАИМЕНОВАНИЯ)</a:t>
          </a:r>
        </a:p>
      </dsp:txBody>
      <dsp:txXfrm>
        <a:off x="3007291" y="4605814"/>
        <a:ext cx="2484892" cy="1642439"/>
      </dsp:txXfrm>
    </dsp:sp>
    <dsp:sp modelId="{82CCB913-2B62-4B01-820C-056AF23020E4}">
      <dsp:nvSpPr>
        <dsp:cNvPr id="0" name=""/>
        <dsp:cNvSpPr/>
      </dsp:nvSpPr>
      <dsp:spPr>
        <a:xfrm>
          <a:off x="5392788" y="2649048"/>
          <a:ext cx="2484892" cy="1242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Социальный заказ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Жилище у физического лица</a:t>
          </a:r>
        </a:p>
      </dsp:txBody>
      <dsp:txXfrm>
        <a:off x="5392788" y="2649048"/>
        <a:ext cx="2484892" cy="1242446"/>
      </dsp:txXfrm>
    </dsp:sp>
    <dsp:sp modelId="{F823D7D5-0206-4E14-AD72-5D8C48033748}">
      <dsp:nvSpPr>
        <dsp:cNvPr id="0" name=""/>
        <dsp:cNvSpPr/>
      </dsp:nvSpPr>
      <dsp:spPr>
        <a:xfrm>
          <a:off x="6014011" y="4413322"/>
          <a:ext cx="2484892" cy="1242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/>
            <a:t>Соц</a:t>
          </a:r>
          <a:r>
            <a:rPr lang="ru-RU" sz="2100" b="1" kern="1200" dirty="0" smtClean="0"/>
            <a:t> заказ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п.221-250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 (приказ №648)</a:t>
          </a:r>
          <a:endParaRPr lang="ru-RU" sz="2100" b="1" kern="1200" dirty="0"/>
        </a:p>
      </dsp:txBody>
      <dsp:txXfrm>
        <a:off x="6014011" y="4413322"/>
        <a:ext cx="2484892" cy="12424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FAEBE-BDA3-4310-A2CA-F69A8804E578}">
      <dsp:nvSpPr>
        <dsp:cNvPr id="0" name=""/>
        <dsp:cNvSpPr/>
      </dsp:nvSpPr>
      <dsp:spPr>
        <a:xfrm>
          <a:off x="4352172" y="1978137"/>
          <a:ext cx="3479412" cy="2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15"/>
              </a:lnTo>
              <a:lnTo>
                <a:pt x="3479412" y="96015"/>
              </a:lnTo>
              <a:lnTo>
                <a:pt x="3479412" y="242211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BF01B-54A4-4D92-BE90-ABBF35804743}">
      <dsp:nvSpPr>
        <dsp:cNvPr id="0" name=""/>
        <dsp:cNvSpPr/>
      </dsp:nvSpPr>
      <dsp:spPr>
        <a:xfrm>
          <a:off x="4352172" y="1978137"/>
          <a:ext cx="1770135" cy="2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15"/>
              </a:lnTo>
              <a:lnTo>
                <a:pt x="1770135" y="96015"/>
              </a:lnTo>
              <a:lnTo>
                <a:pt x="1770135" y="242211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19262-1007-49BC-952C-D45EA35EB298}">
      <dsp:nvSpPr>
        <dsp:cNvPr id="0" name=""/>
        <dsp:cNvSpPr/>
      </dsp:nvSpPr>
      <dsp:spPr>
        <a:xfrm>
          <a:off x="4306452" y="1978137"/>
          <a:ext cx="91440" cy="242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015"/>
              </a:lnTo>
              <a:lnTo>
                <a:pt x="135766" y="96015"/>
              </a:lnTo>
              <a:lnTo>
                <a:pt x="135766" y="242211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99F57-5572-440E-869B-8738D6E2065F}">
      <dsp:nvSpPr>
        <dsp:cNvPr id="0" name=""/>
        <dsp:cNvSpPr/>
      </dsp:nvSpPr>
      <dsp:spPr>
        <a:xfrm>
          <a:off x="2833195" y="1978137"/>
          <a:ext cx="1518977" cy="242211"/>
        </a:xfrm>
        <a:custGeom>
          <a:avLst/>
          <a:gdLst/>
          <a:ahLst/>
          <a:cxnLst/>
          <a:rect l="0" t="0" r="0" b="0"/>
          <a:pathLst>
            <a:path>
              <a:moveTo>
                <a:pt x="1518977" y="0"/>
              </a:moveTo>
              <a:lnTo>
                <a:pt x="1518977" y="96015"/>
              </a:lnTo>
              <a:lnTo>
                <a:pt x="0" y="96015"/>
              </a:lnTo>
              <a:lnTo>
                <a:pt x="0" y="242211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9A72C-9670-41C1-8DF1-916737919F82}">
      <dsp:nvSpPr>
        <dsp:cNvPr id="0" name=""/>
        <dsp:cNvSpPr/>
      </dsp:nvSpPr>
      <dsp:spPr>
        <a:xfrm>
          <a:off x="962812" y="1978137"/>
          <a:ext cx="3389360" cy="242211"/>
        </a:xfrm>
        <a:custGeom>
          <a:avLst/>
          <a:gdLst/>
          <a:ahLst/>
          <a:cxnLst/>
          <a:rect l="0" t="0" r="0" b="0"/>
          <a:pathLst>
            <a:path>
              <a:moveTo>
                <a:pt x="3389360" y="0"/>
              </a:moveTo>
              <a:lnTo>
                <a:pt x="3389360" y="96015"/>
              </a:lnTo>
              <a:lnTo>
                <a:pt x="0" y="96015"/>
              </a:lnTo>
              <a:lnTo>
                <a:pt x="0" y="242211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0CE7C-1C19-4935-B928-3247CA46BA68}">
      <dsp:nvSpPr>
        <dsp:cNvPr id="0" name=""/>
        <dsp:cNvSpPr/>
      </dsp:nvSpPr>
      <dsp:spPr>
        <a:xfrm>
          <a:off x="1718242" y="960902"/>
          <a:ext cx="5267859" cy="101723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414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Ст.13 Закона </a:t>
          </a:r>
        </a:p>
      </dsp:txBody>
      <dsp:txXfrm>
        <a:off x="1718242" y="960902"/>
        <a:ext cx="5267859" cy="1017235"/>
      </dsp:txXfrm>
    </dsp:sp>
    <dsp:sp modelId="{D13FEA7E-4E3F-40C7-BDDA-258C60B1E2C6}">
      <dsp:nvSpPr>
        <dsp:cNvPr id="0" name=""/>
        <dsp:cNvSpPr/>
      </dsp:nvSpPr>
      <dsp:spPr>
        <a:xfrm>
          <a:off x="3957439" y="1593382"/>
          <a:ext cx="1089120" cy="208851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957439" y="1593382"/>
        <a:ext cx="1089120" cy="208851"/>
      </dsp:txXfrm>
    </dsp:sp>
    <dsp:sp modelId="{B14B02AE-E2D4-4899-B364-B2ABD71AE9F9}">
      <dsp:nvSpPr>
        <dsp:cNvPr id="0" name=""/>
        <dsp:cNvSpPr/>
      </dsp:nvSpPr>
      <dsp:spPr>
        <a:xfrm>
          <a:off x="83292" y="2220349"/>
          <a:ext cx="1759039" cy="99984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414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ЗАПРОС ЦЕНОВЫХ ПРЕДЛОЖЕНИЙ </a:t>
          </a:r>
        </a:p>
      </dsp:txBody>
      <dsp:txXfrm>
        <a:off x="83292" y="2220349"/>
        <a:ext cx="1759039" cy="999842"/>
      </dsp:txXfrm>
    </dsp:sp>
    <dsp:sp modelId="{1C530A4F-5424-43F4-9451-29B785686AB0}">
      <dsp:nvSpPr>
        <dsp:cNvPr id="0" name=""/>
        <dsp:cNvSpPr/>
      </dsp:nvSpPr>
      <dsp:spPr>
        <a:xfrm>
          <a:off x="912937" y="2891506"/>
          <a:ext cx="1089120" cy="208851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912937" y="2891506"/>
        <a:ext cx="1089120" cy="208851"/>
      </dsp:txXfrm>
    </dsp:sp>
    <dsp:sp modelId="{A87AE619-5467-4DFD-8001-954F75068BD1}">
      <dsp:nvSpPr>
        <dsp:cNvPr id="0" name=""/>
        <dsp:cNvSpPr/>
      </dsp:nvSpPr>
      <dsp:spPr>
        <a:xfrm>
          <a:off x="2134723" y="2220349"/>
          <a:ext cx="1396942" cy="92865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414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КОНКУРС</a:t>
          </a:r>
        </a:p>
      </dsp:txBody>
      <dsp:txXfrm>
        <a:off x="2134723" y="2220349"/>
        <a:ext cx="1396942" cy="928659"/>
      </dsp:txXfrm>
    </dsp:sp>
    <dsp:sp modelId="{DB8A2760-CA25-4F00-B06F-74AB326D2686}">
      <dsp:nvSpPr>
        <dsp:cNvPr id="0" name=""/>
        <dsp:cNvSpPr/>
      </dsp:nvSpPr>
      <dsp:spPr>
        <a:xfrm>
          <a:off x="2470154" y="2858721"/>
          <a:ext cx="1089120" cy="208851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470154" y="2858721"/>
        <a:ext cx="1089120" cy="208851"/>
      </dsp:txXfrm>
    </dsp:sp>
    <dsp:sp modelId="{29897F6D-5163-4E25-AF84-8AA2EBA5B8AB}">
      <dsp:nvSpPr>
        <dsp:cNvPr id="0" name=""/>
        <dsp:cNvSpPr/>
      </dsp:nvSpPr>
      <dsp:spPr>
        <a:xfrm>
          <a:off x="3851667" y="2220349"/>
          <a:ext cx="1181103" cy="8599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414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АУКЦИОН</a:t>
          </a:r>
        </a:p>
      </dsp:txBody>
      <dsp:txXfrm>
        <a:off x="3851667" y="2220349"/>
        <a:ext cx="1181103" cy="859982"/>
      </dsp:txXfrm>
    </dsp:sp>
    <dsp:sp modelId="{8692F539-920E-4F10-9C56-F1C81E96D78B}">
      <dsp:nvSpPr>
        <dsp:cNvPr id="0" name=""/>
        <dsp:cNvSpPr/>
      </dsp:nvSpPr>
      <dsp:spPr>
        <a:xfrm>
          <a:off x="4148490" y="2797775"/>
          <a:ext cx="1089120" cy="208851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148490" y="2797775"/>
        <a:ext cx="1089120" cy="208851"/>
      </dsp:txXfrm>
    </dsp:sp>
    <dsp:sp modelId="{5FBAA650-0FFD-447E-B61D-3C6822401169}">
      <dsp:nvSpPr>
        <dsp:cNvPr id="0" name=""/>
        <dsp:cNvSpPr/>
      </dsp:nvSpPr>
      <dsp:spPr>
        <a:xfrm>
          <a:off x="5460691" y="2220349"/>
          <a:ext cx="1323233" cy="108763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414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ОДИН ИСТОЧНИК</a:t>
          </a:r>
        </a:p>
      </dsp:txBody>
      <dsp:txXfrm>
        <a:off x="5460691" y="2220349"/>
        <a:ext cx="1323233" cy="1087634"/>
      </dsp:txXfrm>
    </dsp:sp>
    <dsp:sp modelId="{DDED8D64-D84C-4E39-9945-A8F69EE70DFE}">
      <dsp:nvSpPr>
        <dsp:cNvPr id="0" name=""/>
        <dsp:cNvSpPr/>
      </dsp:nvSpPr>
      <dsp:spPr>
        <a:xfrm>
          <a:off x="5759267" y="2938209"/>
          <a:ext cx="1089120" cy="208851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759267" y="2938209"/>
        <a:ext cx="1089120" cy="208851"/>
      </dsp:txXfrm>
    </dsp:sp>
    <dsp:sp modelId="{5724BD97-8BC4-4611-9A36-35A507F4B29A}">
      <dsp:nvSpPr>
        <dsp:cNvPr id="0" name=""/>
        <dsp:cNvSpPr/>
      </dsp:nvSpPr>
      <dsp:spPr>
        <a:xfrm>
          <a:off x="7140780" y="2220349"/>
          <a:ext cx="1381610" cy="103382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414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ТОВАРНЫЕ</a:t>
          </a:r>
          <a:r>
            <a:rPr kumimoji="0" lang="ru-RU" sz="14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БИРЖЫ</a:t>
          </a:r>
        </a:p>
      </dsp:txBody>
      <dsp:txXfrm>
        <a:off x="7140780" y="2220349"/>
        <a:ext cx="1381610" cy="1033820"/>
      </dsp:txXfrm>
    </dsp:sp>
    <dsp:sp modelId="{D201FEA6-BC4E-4B59-8FFB-709A0557B5A6}">
      <dsp:nvSpPr>
        <dsp:cNvPr id="0" name=""/>
        <dsp:cNvSpPr/>
      </dsp:nvSpPr>
      <dsp:spPr>
        <a:xfrm>
          <a:off x="7468545" y="2911301"/>
          <a:ext cx="1089120" cy="208851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7468545" y="2911301"/>
        <a:ext cx="1089120" cy="20885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2C3A8-D564-4BFB-8993-53BCD424DC0B}">
      <dsp:nvSpPr>
        <dsp:cNvPr id="0" name=""/>
        <dsp:cNvSpPr/>
      </dsp:nvSpPr>
      <dsp:spPr>
        <a:xfrm>
          <a:off x="4480712" y="918783"/>
          <a:ext cx="2087854" cy="62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591"/>
              </a:lnTo>
              <a:lnTo>
                <a:pt x="2087854" y="392591"/>
              </a:lnTo>
              <a:lnTo>
                <a:pt x="2087854" y="627372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A3E8D-05A8-476D-829D-B57C110E3DDC}">
      <dsp:nvSpPr>
        <dsp:cNvPr id="0" name=""/>
        <dsp:cNvSpPr/>
      </dsp:nvSpPr>
      <dsp:spPr>
        <a:xfrm>
          <a:off x="1951642" y="918783"/>
          <a:ext cx="2529069" cy="629673"/>
        </a:xfrm>
        <a:custGeom>
          <a:avLst/>
          <a:gdLst/>
          <a:ahLst/>
          <a:cxnLst/>
          <a:rect l="0" t="0" r="0" b="0"/>
          <a:pathLst>
            <a:path>
              <a:moveTo>
                <a:pt x="2529069" y="0"/>
              </a:moveTo>
              <a:lnTo>
                <a:pt x="2529069" y="394892"/>
              </a:lnTo>
              <a:lnTo>
                <a:pt x="0" y="394892"/>
              </a:lnTo>
              <a:lnTo>
                <a:pt x="0" y="629673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0CE7C-1C19-4935-B928-3247CA46BA68}">
      <dsp:nvSpPr>
        <dsp:cNvPr id="0" name=""/>
        <dsp:cNvSpPr/>
      </dsp:nvSpPr>
      <dsp:spPr>
        <a:xfrm>
          <a:off x="259138" y="0"/>
          <a:ext cx="8443147" cy="91878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41986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ОСОБЫЙ ПОРЯДОК</a:t>
          </a:r>
          <a:r>
            <a:rPr kumimoji="0" lang="en-US" sz="20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ru-RU" sz="20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ст.50</a:t>
          </a:r>
        </a:p>
      </dsp:txBody>
      <dsp:txXfrm>
        <a:off x="259138" y="0"/>
        <a:ext cx="8443147" cy="918783"/>
      </dsp:txXfrm>
    </dsp:sp>
    <dsp:sp modelId="{D13FEA7E-4E3F-40C7-BDDA-258C60B1E2C6}">
      <dsp:nvSpPr>
        <dsp:cNvPr id="0" name=""/>
        <dsp:cNvSpPr/>
      </dsp:nvSpPr>
      <dsp:spPr>
        <a:xfrm>
          <a:off x="3799125" y="741193"/>
          <a:ext cx="1749053" cy="335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799125" y="741193"/>
        <a:ext cx="1749053" cy="335400"/>
      </dsp:txXfrm>
    </dsp:sp>
    <dsp:sp modelId="{46F6B1A9-6438-4169-8E6F-D6B142C13415}">
      <dsp:nvSpPr>
        <dsp:cNvPr id="0" name=""/>
        <dsp:cNvSpPr/>
      </dsp:nvSpPr>
      <dsp:spPr>
        <a:xfrm>
          <a:off x="0" y="1548456"/>
          <a:ext cx="3903284" cy="320407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4198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товары, работы, услуги для обеспечения нужд правопорядка и национальной безопасности, сведения о которых составляют государственные секреты в соответствии с законодательством Республики Казахстан о государственных секретах, и (или) содержат служебную информацию ограниченного распространения, определенную Правительством Республики Казахстан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1548456"/>
        <a:ext cx="3903284" cy="3204071"/>
      </dsp:txXfrm>
    </dsp:sp>
    <dsp:sp modelId="{F912AD50-7B14-42A8-ABDB-02436197784A}">
      <dsp:nvSpPr>
        <dsp:cNvPr id="0" name=""/>
        <dsp:cNvSpPr/>
      </dsp:nvSpPr>
      <dsp:spPr>
        <a:xfrm>
          <a:off x="2242276" y="4224755"/>
          <a:ext cx="1749053" cy="335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242276" y="4224755"/>
        <a:ext cx="1749053" cy="335400"/>
      </dsp:txXfrm>
    </dsp:sp>
    <dsp:sp modelId="{FE564E41-9E3C-4EA5-B7BB-3000623CC969}">
      <dsp:nvSpPr>
        <dsp:cNvPr id="0" name=""/>
        <dsp:cNvSpPr/>
      </dsp:nvSpPr>
      <dsp:spPr>
        <a:xfrm>
          <a:off x="4797883" y="1546155"/>
          <a:ext cx="3541366" cy="302966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4198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товары, работы, услуги, сведения о которых составляют государственные секреты в соответствии с законодательством Республики Казахстан о государственных секретах и (или) содержат служебную информацию ограниченного распространения, определенную Правительством Республики Казахстан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797883" y="1546155"/>
        <a:ext cx="3541366" cy="3029666"/>
      </dsp:txXfrm>
    </dsp:sp>
    <dsp:sp modelId="{450408C0-66E6-44BB-9CB6-A62132F58052}">
      <dsp:nvSpPr>
        <dsp:cNvPr id="0" name=""/>
        <dsp:cNvSpPr/>
      </dsp:nvSpPr>
      <dsp:spPr>
        <a:xfrm>
          <a:off x="6998530" y="4134775"/>
          <a:ext cx="1749053" cy="335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998530" y="4134775"/>
        <a:ext cx="1749053" cy="3354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2767D-0C36-4813-975E-DD1476F6F060}">
      <dsp:nvSpPr>
        <dsp:cNvPr id="0" name=""/>
        <dsp:cNvSpPr/>
      </dsp:nvSpPr>
      <dsp:spPr>
        <a:xfrm>
          <a:off x="0" y="5020283"/>
          <a:ext cx="8568952" cy="1098315"/>
        </a:xfrm>
        <a:prstGeom prst="rect">
          <a:avLst/>
        </a:prstGeom>
        <a:solidFill>
          <a:schemeClr val="accent2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НЕ ДОПУСКАЕТСЯ ПРОВОДИТЬ ЗЦП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0" y="5020283"/>
        <a:ext cx="8568952" cy="593090"/>
      </dsp:txXfrm>
    </dsp:sp>
    <dsp:sp modelId="{17D3BA09-9CAA-4E81-B429-37829D01563E}">
      <dsp:nvSpPr>
        <dsp:cNvPr id="0" name=""/>
        <dsp:cNvSpPr/>
      </dsp:nvSpPr>
      <dsp:spPr>
        <a:xfrm>
          <a:off x="0" y="5591407"/>
          <a:ext cx="8568952" cy="5052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ГДЕ ТРЕБУЕТСЯ ПОЛУЧЕНИЕ РАЗРЕШЕНИЯ ИЛИ НАПРАВЛЕНИЕ УВЕДОМЛЕНИЯ </a:t>
          </a:r>
          <a:endParaRPr lang="ru-RU" sz="1700" b="1" kern="1200" dirty="0"/>
        </a:p>
      </dsp:txBody>
      <dsp:txXfrm>
        <a:off x="0" y="5591407"/>
        <a:ext cx="8568952" cy="505225"/>
      </dsp:txXfrm>
    </dsp:sp>
    <dsp:sp modelId="{6F482ACC-2946-4953-8826-FFCA88D470FE}">
      <dsp:nvSpPr>
        <dsp:cNvPr id="0" name=""/>
        <dsp:cNvSpPr/>
      </dsp:nvSpPr>
      <dsp:spPr>
        <a:xfrm rot="10800000">
          <a:off x="0" y="3347549"/>
          <a:ext cx="8568952" cy="1689209"/>
        </a:xfrm>
        <a:prstGeom prst="upArrowCallout">
          <a:avLst/>
        </a:prstGeom>
        <a:solidFill>
          <a:schemeClr val="accent2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Решающим условием является ЦЕНА</a:t>
          </a:r>
          <a:endParaRPr lang="ru-RU" sz="2800" b="1" kern="1200" dirty="0"/>
        </a:p>
      </dsp:txBody>
      <dsp:txXfrm rot="10800000">
        <a:off x="0" y="3347549"/>
        <a:ext cx="8568952" cy="1097597"/>
      </dsp:txXfrm>
    </dsp:sp>
    <dsp:sp modelId="{78C6915C-5FD9-4406-B4D1-5E358DA01386}">
      <dsp:nvSpPr>
        <dsp:cNvPr id="0" name=""/>
        <dsp:cNvSpPr/>
      </dsp:nvSpPr>
      <dsp:spPr>
        <a:xfrm rot="10800000">
          <a:off x="0" y="1674815"/>
          <a:ext cx="8568952" cy="1689209"/>
        </a:xfrm>
        <a:prstGeom prst="upArrowCallout">
          <a:avLst/>
        </a:prstGeom>
        <a:solidFill>
          <a:schemeClr val="accent2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Объявление на портале</a:t>
          </a:r>
          <a:endParaRPr lang="ru-RU" sz="2400" b="1" kern="1200" dirty="0"/>
        </a:p>
      </dsp:txBody>
      <dsp:txXfrm rot="-10800000">
        <a:off x="0" y="1674815"/>
        <a:ext cx="8568952" cy="592912"/>
      </dsp:txXfrm>
    </dsp:sp>
    <dsp:sp modelId="{7597E7AA-7D56-4093-B4A9-5FA0F3C30F6A}">
      <dsp:nvSpPr>
        <dsp:cNvPr id="0" name=""/>
        <dsp:cNvSpPr/>
      </dsp:nvSpPr>
      <dsp:spPr>
        <a:xfrm flipH="1">
          <a:off x="1744" y="2267727"/>
          <a:ext cx="180609" cy="5050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1744" y="2267727"/>
        <a:ext cx="180609" cy="505073"/>
      </dsp:txXfrm>
    </dsp:sp>
    <dsp:sp modelId="{2836F375-7CBD-44AA-A71B-167D6F399FAF}">
      <dsp:nvSpPr>
        <dsp:cNvPr id="0" name=""/>
        <dsp:cNvSpPr/>
      </dsp:nvSpPr>
      <dsp:spPr>
        <a:xfrm>
          <a:off x="182354" y="2267727"/>
          <a:ext cx="8384853" cy="5050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не менее 5 рабочих дней </a:t>
          </a:r>
          <a:endParaRPr lang="ru-RU" sz="1700" b="1" kern="1200" dirty="0"/>
        </a:p>
      </dsp:txBody>
      <dsp:txXfrm>
        <a:off x="182354" y="2267727"/>
        <a:ext cx="8384853" cy="505073"/>
      </dsp:txXfrm>
    </dsp:sp>
    <dsp:sp modelId="{2B65D5AF-6800-49F9-93AB-BA6F91033CEE}">
      <dsp:nvSpPr>
        <dsp:cNvPr id="0" name=""/>
        <dsp:cNvSpPr/>
      </dsp:nvSpPr>
      <dsp:spPr>
        <a:xfrm rot="10800000">
          <a:off x="0" y="2080"/>
          <a:ext cx="8568952" cy="1689209"/>
        </a:xfrm>
        <a:prstGeom prst="upArrowCallout">
          <a:avLst/>
        </a:prstGeom>
        <a:solidFill>
          <a:schemeClr val="accent2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ЗАПРОС ЦЕНОВЫХ ПРЕДЛОЖЕНИЙ (ст.37-38 Закона о ГЗ)</a:t>
          </a:r>
          <a:endParaRPr lang="ru-RU" sz="2000" b="1" kern="1200" dirty="0"/>
        </a:p>
      </dsp:txBody>
      <dsp:txXfrm rot="-10800000">
        <a:off x="0" y="2080"/>
        <a:ext cx="8568952" cy="592912"/>
      </dsp:txXfrm>
    </dsp:sp>
    <dsp:sp modelId="{A8EEA7D1-65A2-4662-9DCA-B44631A601B3}">
      <dsp:nvSpPr>
        <dsp:cNvPr id="0" name=""/>
        <dsp:cNvSpPr/>
      </dsp:nvSpPr>
      <dsp:spPr>
        <a:xfrm>
          <a:off x="0" y="594993"/>
          <a:ext cx="4284476" cy="5050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 4000 МРП</a:t>
          </a:r>
          <a:endParaRPr lang="ru-RU" sz="1700" kern="1200" dirty="0"/>
        </a:p>
      </dsp:txBody>
      <dsp:txXfrm>
        <a:off x="0" y="594993"/>
        <a:ext cx="4284476" cy="505073"/>
      </dsp:txXfrm>
    </dsp:sp>
    <dsp:sp modelId="{8DD72197-19ED-49AA-95E6-C0F2BF889441}">
      <dsp:nvSpPr>
        <dsp:cNvPr id="0" name=""/>
        <dsp:cNvSpPr/>
      </dsp:nvSpPr>
      <dsp:spPr>
        <a:xfrm>
          <a:off x="4284476" y="594993"/>
          <a:ext cx="4284476" cy="5050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 100 лотов</a:t>
          </a:r>
          <a:endParaRPr lang="ru-RU" sz="1700" kern="1200" dirty="0"/>
        </a:p>
      </dsp:txBody>
      <dsp:txXfrm>
        <a:off x="4284476" y="594993"/>
        <a:ext cx="4284476" cy="50507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FAEBE-BDA3-4310-A2CA-F69A8804E578}">
      <dsp:nvSpPr>
        <dsp:cNvPr id="0" name=""/>
        <dsp:cNvSpPr/>
      </dsp:nvSpPr>
      <dsp:spPr>
        <a:xfrm>
          <a:off x="4394295" y="1368472"/>
          <a:ext cx="2624572" cy="57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096"/>
              </a:lnTo>
              <a:lnTo>
                <a:pt x="2624572" y="343096"/>
              </a:lnTo>
              <a:lnTo>
                <a:pt x="2624572" y="577896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19262-1007-49BC-952C-D45EA35EB298}">
      <dsp:nvSpPr>
        <dsp:cNvPr id="0" name=""/>
        <dsp:cNvSpPr/>
      </dsp:nvSpPr>
      <dsp:spPr>
        <a:xfrm>
          <a:off x="4266910" y="1368472"/>
          <a:ext cx="127385" cy="577896"/>
        </a:xfrm>
        <a:custGeom>
          <a:avLst/>
          <a:gdLst/>
          <a:ahLst/>
          <a:cxnLst/>
          <a:rect l="0" t="0" r="0" b="0"/>
          <a:pathLst>
            <a:path>
              <a:moveTo>
                <a:pt x="127385" y="0"/>
              </a:moveTo>
              <a:lnTo>
                <a:pt x="127385" y="343096"/>
              </a:lnTo>
              <a:lnTo>
                <a:pt x="0" y="343096"/>
              </a:lnTo>
              <a:lnTo>
                <a:pt x="0" y="577896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99F57-5572-440E-869B-8738D6E2065F}">
      <dsp:nvSpPr>
        <dsp:cNvPr id="0" name=""/>
        <dsp:cNvSpPr/>
      </dsp:nvSpPr>
      <dsp:spPr>
        <a:xfrm>
          <a:off x="1427736" y="1368472"/>
          <a:ext cx="2966559" cy="577896"/>
        </a:xfrm>
        <a:custGeom>
          <a:avLst/>
          <a:gdLst/>
          <a:ahLst/>
          <a:cxnLst/>
          <a:rect l="0" t="0" r="0" b="0"/>
          <a:pathLst>
            <a:path>
              <a:moveTo>
                <a:pt x="2966559" y="0"/>
              </a:moveTo>
              <a:lnTo>
                <a:pt x="2966559" y="343096"/>
              </a:lnTo>
              <a:lnTo>
                <a:pt x="0" y="343096"/>
              </a:lnTo>
              <a:lnTo>
                <a:pt x="0" y="577896"/>
              </a:lnTo>
            </a:path>
          </a:pathLst>
        </a:custGeom>
        <a:noFill/>
        <a:ln w="1270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0CE7C-1C19-4935-B928-3247CA46BA68}">
      <dsp:nvSpPr>
        <dsp:cNvPr id="0" name=""/>
        <dsp:cNvSpPr/>
      </dsp:nvSpPr>
      <dsp:spPr>
        <a:xfrm>
          <a:off x="172382" y="449615"/>
          <a:ext cx="8443826" cy="91885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41998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КОНКУРС</a:t>
          </a:r>
        </a:p>
      </dsp:txBody>
      <dsp:txXfrm>
        <a:off x="172382" y="449615"/>
        <a:ext cx="8443826" cy="918857"/>
      </dsp:txXfrm>
    </dsp:sp>
    <dsp:sp modelId="{D13FEA7E-4E3F-40C7-BDDA-258C60B1E2C6}">
      <dsp:nvSpPr>
        <dsp:cNvPr id="0" name=""/>
        <dsp:cNvSpPr/>
      </dsp:nvSpPr>
      <dsp:spPr>
        <a:xfrm>
          <a:off x="3737414" y="1141342"/>
          <a:ext cx="1749194" cy="33542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737414" y="1141342"/>
        <a:ext cx="1749194" cy="335427"/>
      </dsp:txXfrm>
    </dsp:sp>
    <dsp:sp modelId="{A87AE619-5467-4DFD-8001-954F75068BD1}">
      <dsp:nvSpPr>
        <dsp:cNvPr id="0" name=""/>
        <dsp:cNvSpPr/>
      </dsp:nvSpPr>
      <dsp:spPr>
        <a:xfrm>
          <a:off x="455961" y="1946369"/>
          <a:ext cx="1943549" cy="100628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41998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ОТКРЫТЫЙ КОНКУРС</a:t>
          </a:r>
        </a:p>
      </dsp:txBody>
      <dsp:txXfrm>
        <a:off x="455961" y="1946369"/>
        <a:ext cx="1943549" cy="1006283"/>
      </dsp:txXfrm>
    </dsp:sp>
    <dsp:sp modelId="{DB8A2760-CA25-4F00-B06F-74AB326D2686}">
      <dsp:nvSpPr>
        <dsp:cNvPr id="0" name=""/>
        <dsp:cNvSpPr/>
      </dsp:nvSpPr>
      <dsp:spPr>
        <a:xfrm>
          <a:off x="844671" y="2729034"/>
          <a:ext cx="1749194" cy="33542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844671" y="2729034"/>
        <a:ext cx="1749194" cy="335427"/>
      </dsp:txXfrm>
    </dsp:sp>
    <dsp:sp modelId="{29897F6D-5163-4E25-AF84-8AA2EBA5B8AB}">
      <dsp:nvSpPr>
        <dsp:cNvPr id="0" name=""/>
        <dsp:cNvSpPr/>
      </dsp:nvSpPr>
      <dsp:spPr>
        <a:xfrm>
          <a:off x="3063464" y="1946369"/>
          <a:ext cx="2406891" cy="158212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41998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КОНКУРС С ПРЕДВАРИТЕЛЬНЫМ КВАЛИФИКАЦИОННЫМ ОТБОРОМ </a:t>
          </a:r>
        </a:p>
      </dsp:txBody>
      <dsp:txXfrm>
        <a:off x="3063464" y="1946369"/>
        <a:ext cx="2406891" cy="1582129"/>
      </dsp:txXfrm>
    </dsp:sp>
    <dsp:sp modelId="{8692F539-920E-4F10-9C56-F1C81E96D78B}">
      <dsp:nvSpPr>
        <dsp:cNvPr id="0" name=""/>
        <dsp:cNvSpPr/>
      </dsp:nvSpPr>
      <dsp:spPr>
        <a:xfrm>
          <a:off x="3597995" y="3240469"/>
          <a:ext cx="1749194" cy="33542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597995" y="3240469"/>
        <a:ext cx="1749194" cy="335427"/>
      </dsp:txXfrm>
    </dsp:sp>
    <dsp:sp modelId="{5724BD97-8BC4-4611-9A36-35A507F4B29A}">
      <dsp:nvSpPr>
        <dsp:cNvPr id="0" name=""/>
        <dsp:cNvSpPr/>
      </dsp:nvSpPr>
      <dsp:spPr>
        <a:xfrm>
          <a:off x="5939954" y="1946369"/>
          <a:ext cx="2157825" cy="186994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41998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Arial" charset="0"/>
              <a:cs typeface="Arial" charset="0"/>
            </a:rPr>
            <a:t>КОНКУРС С ИСПОЛЬЗОВАНИЕМ ДВУХЭТАПНЫХ ПРОЦЕДУР</a:t>
          </a:r>
        </a:p>
      </dsp:txBody>
      <dsp:txXfrm>
        <a:off x="5939954" y="1946369"/>
        <a:ext cx="2157825" cy="1869946"/>
      </dsp:txXfrm>
    </dsp:sp>
    <dsp:sp modelId="{D201FEA6-BC4E-4B59-8FFB-709A0557B5A6}">
      <dsp:nvSpPr>
        <dsp:cNvPr id="0" name=""/>
        <dsp:cNvSpPr/>
      </dsp:nvSpPr>
      <dsp:spPr>
        <a:xfrm>
          <a:off x="6460029" y="3456384"/>
          <a:ext cx="1749194" cy="33542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6460029" y="3456384"/>
        <a:ext cx="1749194" cy="33542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E7DE3-D6DE-4F19-81F8-76E416072CC1}">
      <dsp:nvSpPr>
        <dsp:cNvPr id="0" name=""/>
        <dsp:cNvSpPr/>
      </dsp:nvSpPr>
      <dsp:spPr>
        <a:xfrm>
          <a:off x="0" y="5219990"/>
          <a:ext cx="8568952" cy="856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Объявление на портале не менее 15 календарных дней </a:t>
          </a:r>
          <a:endParaRPr lang="ru-RU" sz="1600" kern="1200" dirty="0"/>
        </a:p>
      </dsp:txBody>
      <dsp:txXfrm>
        <a:off x="0" y="5219990"/>
        <a:ext cx="8568952" cy="462446"/>
      </dsp:txXfrm>
    </dsp:sp>
    <dsp:sp modelId="{AE115D84-9883-412A-A268-792C94D39A9F}">
      <dsp:nvSpPr>
        <dsp:cNvPr id="0" name=""/>
        <dsp:cNvSpPr/>
      </dsp:nvSpPr>
      <dsp:spPr>
        <a:xfrm>
          <a:off x="3806" y="5665310"/>
          <a:ext cx="8476646" cy="3939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УСЛОВНАЯ СКИДКА ПО НОВЫМ ПРАВИЛАМ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806" y="5665310"/>
        <a:ext cx="8476646" cy="393936"/>
      </dsp:txXfrm>
    </dsp:sp>
    <dsp:sp modelId="{EFA3D668-F7A0-40BD-9E4C-728EEA1205B8}">
      <dsp:nvSpPr>
        <dsp:cNvPr id="0" name=""/>
        <dsp:cNvSpPr/>
      </dsp:nvSpPr>
      <dsp:spPr>
        <a:xfrm flipH="1">
          <a:off x="8480452" y="5665310"/>
          <a:ext cx="84692" cy="3939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8480452" y="5665310"/>
        <a:ext cx="84692" cy="393936"/>
      </dsp:txXfrm>
    </dsp:sp>
    <dsp:sp modelId="{B79E12A8-8E4C-4DA8-AE43-CECA9E777484}">
      <dsp:nvSpPr>
        <dsp:cNvPr id="0" name=""/>
        <dsp:cNvSpPr/>
      </dsp:nvSpPr>
      <dsp:spPr>
        <a:xfrm rot="10800000">
          <a:off x="0" y="3915719"/>
          <a:ext cx="8568952" cy="13171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Обеспечение заявки 1% от выделенной суммы (ст.25)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 rot="-10800000">
        <a:off x="0" y="3915719"/>
        <a:ext cx="8568952" cy="462308"/>
      </dsp:txXfrm>
    </dsp:sp>
    <dsp:sp modelId="{49772A17-E368-4F66-A6F0-62C322868D37}">
      <dsp:nvSpPr>
        <dsp:cNvPr id="0" name=""/>
        <dsp:cNvSpPr/>
      </dsp:nvSpPr>
      <dsp:spPr>
        <a:xfrm>
          <a:off x="0" y="4378027"/>
          <a:ext cx="8568952" cy="3938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АНТИДЕМПИНГОВЫЕ МЕРЫ</a:t>
          </a:r>
          <a:endParaRPr lang="ru-RU" sz="2300" b="1" kern="1200" dirty="0"/>
        </a:p>
      </dsp:txBody>
      <dsp:txXfrm>
        <a:off x="0" y="4378027"/>
        <a:ext cx="8568952" cy="393817"/>
      </dsp:txXfrm>
    </dsp:sp>
    <dsp:sp modelId="{AD21B147-B2BD-4800-8577-54431E2DA4D7}">
      <dsp:nvSpPr>
        <dsp:cNvPr id="0" name=""/>
        <dsp:cNvSpPr/>
      </dsp:nvSpPr>
      <dsp:spPr>
        <a:xfrm rot="10800000">
          <a:off x="0" y="2611448"/>
          <a:ext cx="8568952" cy="13171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ПРЕДВАРИТЕЛЬНОЕ ОБСУЖДЕНИЕ ПРОЕКТА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КОНКУРСНОЙ ДОКУМЕНТАЦИИ (5 рабочих дней)</a:t>
          </a:r>
          <a:endParaRPr lang="ru-RU" sz="1600" b="1" kern="1200" dirty="0"/>
        </a:p>
      </dsp:txBody>
      <dsp:txXfrm rot="10800000">
        <a:off x="0" y="2611448"/>
        <a:ext cx="8568952" cy="855822"/>
      </dsp:txXfrm>
    </dsp:sp>
    <dsp:sp modelId="{FB911F61-3B6B-4159-95BF-DE63D51AFC78}">
      <dsp:nvSpPr>
        <dsp:cNvPr id="0" name=""/>
        <dsp:cNvSpPr/>
      </dsp:nvSpPr>
      <dsp:spPr>
        <a:xfrm rot="10800000">
          <a:off x="0" y="1307177"/>
          <a:ext cx="8568952" cy="13171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ЦЕНОВОЕ ПРЕДЛОЖЕНИЕ НА 1 ЭТАПЕ</a:t>
          </a:r>
          <a:endParaRPr lang="ru-RU" sz="2800" b="1" kern="1200" dirty="0"/>
        </a:p>
      </dsp:txBody>
      <dsp:txXfrm rot="10800000">
        <a:off x="0" y="1307177"/>
        <a:ext cx="8568952" cy="855822"/>
      </dsp:txXfrm>
    </dsp:sp>
    <dsp:sp modelId="{8033920F-AB27-467F-9DE6-E683254818E5}">
      <dsp:nvSpPr>
        <dsp:cNvPr id="0" name=""/>
        <dsp:cNvSpPr/>
      </dsp:nvSpPr>
      <dsp:spPr>
        <a:xfrm rot="10800000">
          <a:off x="0" y="2906"/>
          <a:ext cx="8568952" cy="13171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КОНКУРС (ст.20-29 Закона о ГЗ)</a:t>
          </a:r>
          <a:endParaRPr lang="ru-RU" sz="2400" b="1" kern="1200" dirty="0"/>
        </a:p>
      </dsp:txBody>
      <dsp:txXfrm rot="10800000">
        <a:off x="0" y="2906"/>
        <a:ext cx="8568952" cy="85582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E7DE3-D6DE-4F19-81F8-76E416072CC1}">
      <dsp:nvSpPr>
        <dsp:cNvPr id="0" name=""/>
        <dsp:cNvSpPr/>
      </dsp:nvSpPr>
      <dsp:spPr>
        <a:xfrm>
          <a:off x="0" y="5020283"/>
          <a:ext cx="8352928" cy="1098315"/>
        </a:xfrm>
        <a:prstGeom prst="rect">
          <a:avLst/>
        </a:prstGeom>
        <a:solidFill>
          <a:schemeClr val="accent6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Объявление на портале </a:t>
          </a:r>
          <a:endParaRPr lang="ru-RU" sz="2100" kern="1200" dirty="0"/>
        </a:p>
      </dsp:txBody>
      <dsp:txXfrm>
        <a:off x="0" y="5020283"/>
        <a:ext cx="8352928" cy="593090"/>
      </dsp:txXfrm>
    </dsp:sp>
    <dsp:sp modelId="{AE115D84-9883-412A-A268-792C94D39A9F}">
      <dsp:nvSpPr>
        <dsp:cNvPr id="0" name=""/>
        <dsp:cNvSpPr/>
      </dsp:nvSpPr>
      <dsp:spPr>
        <a:xfrm>
          <a:off x="3710" y="5591407"/>
          <a:ext cx="8262949" cy="5052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менее 15 календарных дней</a:t>
          </a:r>
          <a:endParaRPr lang="ru-RU" sz="2000" kern="1200" dirty="0"/>
        </a:p>
      </dsp:txBody>
      <dsp:txXfrm>
        <a:off x="3710" y="5591407"/>
        <a:ext cx="8262949" cy="505225"/>
      </dsp:txXfrm>
    </dsp:sp>
    <dsp:sp modelId="{EFA3D668-F7A0-40BD-9E4C-728EEA1205B8}">
      <dsp:nvSpPr>
        <dsp:cNvPr id="0" name=""/>
        <dsp:cNvSpPr/>
      </dsp:nvSpPr>
      <dsp:spPr>
        <a:xfrm flipH="1">
          <a:off x="8266660" y="5591407"/>
          <a:ext cx="82557" cy="5052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8266660" y="5591407"/>
        <a:ext cx="82557" cy="505225"/>
      </dsp:txXfrm>
    </dsp:sp>
    <dsp:sp modelId="{B79E12A8-8E4C-4DA8-AE43-CECA9E777484}">
      <dsp:nvSpPr>
        <dsp:cNvPr id="0" name=""/>
        <dsp:cNvSpPr/>
      </dsp:nvSpPr>
      <dsp:spPr>
        <a:xfrm rot="10800000">
          <a:off x="0" y="3347549"/>
          <a:ext cx="8352928" cy="1689209"/>
        </a:xfrm>
        <a:prstGeom prst="upArrowCallout">
          <a:avLst/>
        </a:prstGeom>
        <a:solidFill>
          <a:schemeClr val="accent6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Обеспечение заявки 1% от выделенной суммы (ст.25)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 rot="-10800000">
        <a:off x="0" y="3347549"/>
        <a:ext cx="8352928" cy="592912"/>
      </dsp:txXfrm>
    </dsp:sp>
    <dsp:sp modelId="{49D1BC89-938F-44FF-8FB8-2661DB8623C5}">
      <dsp:nvSpPr>
        <dsp:cNvPr id="0" name=""/>
        <dsp:cNvSpPr/>
      </dsp:nvSpPr>
      <dsp:spPr>
        <a:xfrm>
          <a:off x="0" y="3940461"/>
          <a:ext cx="4176464" cy="5050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Банковская гарантия</a:t>
          </a:r>
          <a:endParaRPr lang="ru-RU" sz="2000" kern="1200" dirty="0"/>
        </a:p>
      </dsp:txBody>
      <dsp:txXfrm>
        <a:off x="0" y="3940461"/>
        <a:ext cx="4176464" cy="505073"/>
      </dsp:txXfrm>
    </dsp:sp>
    <dsp:sp modelId="{4B1870B7-E4F4-4A4A-8ADA-1F447FFF12E9}">
      <dsp:nvSpPr>
        <dsp:cNvPr id="0" name=""/>
        <dsp:cNvSpPr/>
      </dsp:nvSpPr>
      <dsp:spPr>
        <a:xfrm>
          <a:off x="4176464" y="3940461"/>
          <a:ext cx="4176464" cy="5050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Гарантийный денежный взнос </a:t>
          </a:r>
          <a:endParaRPr lang="ru-RU" sz="2000" kern="1200" dirty="0"/>
        </a:p>
      </dsp:txBody>
      <dsp:txXfrm>
        <a:off x="4176464" y="3940461"/>
        <a:ext cx="4176464" cy="505073"/>
      </dsp:txXfrm>
    </dsp:sp>
    <dsp:sp modelId="{AD21B147-B2BD-4800-8577-54431E2DA4D7}">
      <dsp:nvSpPr>
        <dsp:cNvPr id="0" name=""/>
        <dsp:cNvSpPr/>
      </dsp:nvSpPr>
      <dsp:spPr>
        <a:xfrm rot="10800000">
          <a:off x="0" y="1674815"/>
          <a:ext cx="8352928" cy="1689209"/>
        </a:xfrm>
        <a:prstGeom prst="upArrowCallout">
          <a:avLst/>
        </a:prstGeom>
        <a:solidFill>
          <a:schemeClr val="accent6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ПРЕДВАРИТЕЛЬНОЕ ОБСУЖДЕНИЕ ПРОЕКТА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КОНКУРСНОЙ ДОКУМЕНТАЦИИ (5 рабочих дней)</a:t>
          </a:r>
          <a:endParaRPr lang="ru-RU" sz="2100" b="1" kern="1200" dirty="0"/>
        </a:p>
      </dsp:txBody>
      <dsp:txXfrm rot="10800000">
        <a:off x="0" y="1674815"/>
        <a:ext cx="8352928" cy="1097597"/>
      </dsp:txXfrm>
    </dsp:sp>
    <dsp:sp modelId="{2B65D5AF-6800-49F9-93AB-BA6F91033CEE}">
      <dsp:nvSpPr>
        <dsp:cNvPr id="0" name=""/>
        <dsp:cNvSpPr/>
      </dsp:nvSpPr>
      <dsp:spPr>
        <a:xfrm rot="10800000">
          <a:off x="0" y="0"/>
          <a:ext cx="8352928" cy="1689209"/>
        </a:xfrm>
        <a:prstGeom prst="upArrowCallout">
          <a:avLst/>
        </a:prstGeom>
        <a:solidFill>
          <a:schemeClr val="accent6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АУКЦИОН (ст.32-35 Закона о ГЗ)</a:t>
          </a:r>
          <a:endParaRPr lang="ru-RU" sz="2800" b="1" kern="1200" dirty="0"/>
        </a:p>
      </dsp:txBody>
      <dsp:txXfrm rot="-10800000">
        <a:off x="0" y="0"/>
        <a:ext cx="8352928" cy="592912"/>
      </dsp:txXfrm>
    </dsp:sp>
    <dsp:sp modelId="{A8EEA7D1-65A2-4662-9DCA-B44631A601B3}">
      <dsp:nvSpPr>
        <dsp:cNvPr id="0" name=""/>
        <dsp:cNvSpPr/>
      </dsp:nvSpPr>
      <dsp:spPr>
        <a:xfrm>
          <a:off x="0" y="594993"/>
          <a:ext cx="4176464" cy="5050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Любая сумма</a:t>
          </a:r>
          <a:endParaRPr lang="ru-RU" sz="2000" kern="1200" dirty="0"/>
        </a:p>
      </dsp:txBody>
      <dsp:txXfrm>
        <a:off x="0" y="594993"/>
        <a:ext cx="4176464" cy="505073"/>
      </dsp:txXfrm>
    </dsp:sp>
    <dsp:sp modelId="{8DD72197-19ED-49AA-95E6-C0F2BF889441}">
      <dsp:nvSpPr>
        <dsp:cNvPr id="0" name=""/>
        <dsp:cNvSpPr/>
      </dsp:nvSpPr>
      <dsp:spPr>
        <a:xfrm>
          <a:off x="4176464" y="594993"/>
          <a:ext cx="4176464" cy="5050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 лот ТОВАР</a:t>
          </a:r>
          <a:endParaRPr lang="ru-RU" sz="2000" kern="1200" dirty="0"/>
        </a:p>
      </dsp:txBody>
      <dsp:txXfrm>
        <a:off x="4176464" y="594993"/>
        <a:ext cx="4176464" cy="50507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AC00C-CB73-4C62-A601-D6359FC83A8E}">
      <dsp:nvSpPr>
        <dsp:cNvPr id="0" name=""/>
        <dsp:cNvSpPr/>
      </dsp:nvSpPr>
      <dsp:spPr>
        <a:xfrm>
          <a:off x="950" y="3311"/>
          <a:ext cx="8279019" cy="1550861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ИЗ ОДНОГО ИСТОЧНИКА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ст.39 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6373" y="48734"/>
        <a:ext cx="8188173" cy="1460015"/>
      </dsp:txXfrm>
    </dsp:sp>
    <dsp:sp modelId="{2269C475-DE17-4E39-8F36-8EBDC698A4A9}">
      <dsp:nvSpPr>
        <dsp:cNvPr id="0" name=""/>
        <dsp:cNvSpPr/>
      </dsp:nvSpPr>
      <dsp:spPr>
        <a:xfrm>
          <a:off x="950" y="1712448"/>
          <a:ext cx="5408111" cy="201530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по несостоявшимся закупкам</a:t>
          </a:r>
          <a:endParaRPr lang="ru-RU" sz="2900" b="1" kern="1200" dirty="0"/>
        </a:p>
      </dsp:txBody>
      <dsp:txXfrm>
        <a:off x="59976" y="1771474"/>
        <a:ext cx="5290059" cy="1897257"/>
      </dsp:txXfrm>
    </dsp:sp>
    <dsp:sp modelId="{DF7770B7-5288-460E-A7B9-576F5100B3C9}">
      <dsp:nvSpPr>
        <dsp:cNvPr id="0" name=""/>
        <dsp:cNvSpPr/>
      </dsp:nvSpPr>
      <dsp:spPr>
        <a:xfrm>
          <a:off x="0" y="3889339"/>
          <a:ext cx="2648438" cy="201530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конкурс/аукцион не состоялся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(4 причины)</a:t>
          </a:r>
          <a:endParaRPr lang="ru-RU" sz="2000" b="1" kern="1200" dirty="0"/>
        </a:p>
      </dsp:txBody>
      <dsp:txXfrm>
        <a:off x="59026" y="3948365"/>
        <a:ext cx="2530386" cy="1897257"/>
      </dsp:txXfrm>
    </dsp:sp>
    <dsp:sp modelId="{BED1A013-9BC9-4945-BF6B-CEA9D77B971B}">
      <dsp:nvSpPr>
        <dsp:cNvPr id="0" name=""/>
        <dsp:cNvSpPr/>
      </dsp:nvSpPr>
      <dsp:spPr>
        <a:xfrm>
          <a:off x="2760623" y="3886034"/>
          <a:ext cx="2648438" cy="201530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ЗЦП не состоялся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(2 причины)</a:t>
          </a:r>
          <a:endParaRPr lang="ru-RU" sz="2800" b="1" kern="1200" dirty="0"/>
        </a:p>
      </dsp:txBody>
      <dsp:txXfrm>
        <a:off x="2819649" y="3945060"/>
        <a:ext cx="2530386" cy="1897257"/>
      </dsp:txXfrm>
    </dsp:sp>
    <dsp:sp modelId="{9446955C-65C3-4F94-88A1-70FC29878476}">
      <dsp:nvSpPr>
        <dsp:cNvPr id="0" name=""/>
        <dsp:cNvSpPr/>
      </dsp:nvSpPr>
      <dsp:spPr>
        <a:xfrm>
          <a:off x="5631531" y="1712448"/>
          <a:ext cx="2648438" cy="201530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Путем прямого заключения договора</a:t>
          </a:r>
          <a:endParaRPr lang="ru-RU" sz="2900" b="1" kern="1200" dirty="0"/>
        </a:p>
      </dsp:txBody>
      <dsp:txXfrm>
        <a:off x="5690557" y="1771474"/>
        <a:ext cx="2530386" cy="1897257"/>
      </dsp:txXfrm>
    </dsp:sp>
    <dsp:sp modelId="{A4DEC978-48D6-4DBB-B3AC-7F26BD285D8A}">
      <dsp:nvSpPr>
        <dsp:cNvPr id="0" name=""/>
        <dsp:cNvSpPr/>
      </dsp:nvSpPr>
      <dsp:spPr>
        <a:xfrm>
          <a:off x="5631531" y="3886034"/>
          <a:ext cx="2648438" cy="2015309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54 основания</a:t>
          </a:r>
          <a:endParaRPr lang="ru-RU" sz="3200" b="1" kern="1200" dirty="0"/>
        </a:p>
      </dsp:txBody>
      <dsp:txXfrm>
        <a:off x="5690557" y="3945060"/>
        <a:ext cx="2530386" cy="1897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3CF47-912D-4F40-94B5-A540677EEF78}">
      <dsp:nvSpPr>
        <dsp:cNvPr id="0" name=""/>
        <dsp:cNvSpPr/>
      </dsp:nvSpPr>
      <dsp:spPr>
        <a:xfrm>
          <a:off x="6339836" y="4638303"/>
          <a:ext cx="91440" cy="3188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116088" y="0"/>
              </a:lnTo>
              <a:lnTo>
                <a:pt x="116088" y="318879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017F9-0AA1-445E-96EA-A9270159F33D}">
      <dsp:nvSpPr>
        <dsp:cNvPr id="0" name=""/>
        <dsp:cNvSpPr/>
      </dsp:nvSpPr>
      <dsp:spPr>
        <a:xfrm>
          <a:off x="4211346" y="3179695"/>
          <a:ext cx="2174209" cy="278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4209" y="0"/>
              </a:lnTo>
              <a:lnTo>
                <a:pt x="2174209" y="278766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34CC1-1C26-4331-808E-ABC49B398A75}">
      <dsp:nvSpPr>
        <dsp:cNvPr id="0" name=""/>
        <dsp:cNvSpPr/>
      </dsp:nvSpPr>
      <dsp:spPr>
        <a:xfrm>
          <a:off x="1888151" y="4721646"/>
          <a:ext cx="91440" cy="368749"/>
        </a:xfrm>
        <a:custGeom>
          <a:avLst/>
          <a:gdLst/>
          <a:ahLst/>
          <a:cxnLst/>
          <a:rect l="0" t="0" r="0" b="0"/>
          <a:pathLst>
            <a:path>
              <a:moveTo>
                <a:pt x="88965" y="0"/>
              </a:moveTo>
              <a:lnTo>
                <a:pt x="45720" y="0"/>
              </a:lnTo>
              <a:lnTo>
                <a:pt x="45720" y="368749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88AD6-2513-485C-BE9A-0C0EFA450542}">
      <dsp:nvSpPr>
        <dsp:cNvPr id="0" name=""/>
        <dsp:cNvSpPr/>
      </dsp:nvSpPr>
      <dsp:spPr>
        <a:xfrm>
          <a:off x="1977116" y="3179695"/>
          <a:ext cx="2234229" cy="355721"/>
        </a:xfrm>
        <a:custGeom>
          <a:avLst/>
          <a:gdLst/>
          <a:ahLst/>
          <a:cxnLst/>
          <a:rect l="0" t="0" r="0" b="0"/>
          <a:pathLst>
            <a:path>
              <a:moveTo>
                <a:pt x="2234229" y="0"/>
              </a:moveTo>
              <a:lnTo>
                <a:pt x="0" y="0"/>
              </a:lnTo>
              <a:lnTo>
                <a:pt x="0" y="35572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1448B-18AC-4E67-A811-C76FF8AF8FE1}">
      <dsp:nvSpPr>
        <dsp:cNvPr id="0" name=""/>
        <dsp:cNvSpPr/>
      </dsp:nvSpPr>
      <dsp:spPr>
        <a:xfrm>
          <a:off x="61056" y="1276491"/>
          <a:ext cx="8300579" cy="1903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ЗАКОН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 государственных закупках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sp:txBody>
      <dsp:txXfrm>
        <a:off x="61056" y="1276491"/>
        <a:ext cx="8300579" cy="1903204"/>
      </dsp:txXfrm>
    </dsp:sp>
    <dsp:sp modelId="{59E469DD-E6DA-4A96-A11C-E6D305541D65}">
      <dsp:nvSpPr>
        <dsp:cNvPr id="0" name=""/>
        <dsp:cNvSpPr/>
      </dsp:nvSpPr>
      <dsp:spPr>
        <a:xfrm>
          <a:off x="423544" y="3535417"/>
          <a:ext cx="3107145" cy="11862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ГУ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ГО</a:t>
          </a:r>
        </a:p>
      </dsp:txBody>
      <dsp:txXfrm>
        <a:off x="423544" y="3535417"/>
        <a:ext cx="3107145" cy="1186229"/>
      </dsp:txXfrm>
    </dsp:sp>
    <dsp:sp modelId="{7456404D-737B-4532-BCED-0446E21BB433}">
      <dsp:nvSpPr>
        <dsp:cNvPr id="0" name=""/>
        <dsp:cNvSpPr/>
      </dsp:nvSpPr>
      <dsp:spPr>
        <a:xfrm>
          <a:off x="0" y="5090396"/>
          <a:ext cx="3867742" cy="1643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Государственный бюджет (местный, республиканский)</a:t>
          </a:r>
          <a:endParaRPr lang="ru-RU" sz="1700" b="1" kern="1200" dirty="0">
            <a:solidFill>
              <a:schemeClr val="bg1"/>
            </a:solidFill>
          </a:endParaRPr>
        </a:p>
      </dsp:txBody>
      <dsp:txXfrm>
        <a:off x="0" y="5090396"/>
        <a:ext cx="3867742" cy="1643204"/>
      </dsp:txXfrm>
    </dsp:sp>
    <dsp:sp modelId="{A112A484-957F-4FAA-8324-A1A381CF792F}">
      <dsp:nvSpPr>
        <dsp:cNvPr id="0" name=""/>
        <dsp:cNvSpPr/>
      </dsp:nvSpPr>
      <dsp:spPr>
        <a:xfrm>
          <a:off x="4708560" y="3458462"/>
          <a:ext cx="3353991" cy="1179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7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ГП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7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ЮЛ 50% и более государству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7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sp:txBody>
      <dsp:txXfrm>
        <a:off x="4708560" y="3458462"/>
        <a:ext cx="3353991" cy="1179841"/>
      </dsp:txXfrm>
    </dsp:sp>
    <dsp:sp modelId="{274DEA92-8E03-4548-A20D-280C6AD70BD5}">
      <dsp:nvSpPr>
        <dsp:cNvPr id="0" name=""/>
        <dsp:cNvSpPr/>
      </dsp:nvSpPr>
      <dsp:spPr>
        <a:xfrm>
          <a:off x="4687227" y="4957182"/>
          <a:ext cx="3537394" cy="1776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Государственный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бюджет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денежные средства, заработанные от деятельности по уставу</a:t>
          </a:r>
          <a:endParaRPr lang="ru-RU" sz="1700" b="1" kern="1200" dirty="0">
            <a:solidFill>
              <a:schemeClr val="bg1"/>
            </a:solidFill>
          </a:endParaRPr>
        </a:p>
      </dsp:txBody>
      <dsp:txXfrm>
        <a:off x="4687227" y="4957182"/>
        <a:ext cx="3537394" cy="17764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47B4F-E8D0-40FE-971B-958A1D9503EC}">
      <dsp:nvSpPr>
        <dsp:cNvPr id="0" name=""/>
        <dsp:cNvSpPr/>
      </dsp:nvSpPr>
      <dsp:spPr>
        <a:xfrm>
          <a:off x="637932" y="91751"/>
          <a:ext cx="6367680" cy="6367680"/>
        </a:xfrm>
        <a:prstGeom prst="circularArrow">
          <a:avLst>
            <a:gd name="adj1" fmla="val 5274"/>
            <a:gd name="adj2" fmla="val 312630"/>
            <a:gd name="adj3" fmla="val 14200378"/>
            <a:gd name="adj4" fmla="val 17143277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3F9A7-00D4-46C5-859E-81A52792879D}">
      <dsp:nvSpPr>
        <dsp:cNvPr id="0" name=""/>
        <dsp:cNvSpPr/>
      </dsp:nvSpPr>
      <dsp:spPr>
        <a:xfrm>
          <a:off x="2592298" y="-216015"/>
          <a:ext cx="2458948" cy="1859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ДОГОВОР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ст. 43</a:t>
          </a:r>
        </a:p>
      </dsp:txBody>
      <dsp:txXfrm>
        <a:off x="2683076" y="-125237"/>
        <a:ext cx="2277392" cy="1678040"/>
      </dsp:txXfrm>
    </dsp:sp>
    <dsp:sp modelId="{353D094F-B678-477E-9B61-964AAE454ECF}">
      <dsp:nvSpPr>
        <dsp:cNvPr id="0" name=""/>
        <dsp:cNvSpPr/>
      </dsp:nvSpPr>
      <dsp:spPr>
        <a:xfrm>
          <a:off x="5719539" y="1558366"/>
          <a:ext cx="2200484" cy="13807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НОВЫЕ СРОКИ ПОДПИСАНИЯ ОБЕИМИ СОТОРНАМИ</a:t>
          </a:r>
          <a:endParaRPr lang="ru-RU" sz="1600" b="1" kern="1200" dirty="0"/>
        </a:p>
      </dsp:txBody>
      <dsp:txXfrm>
        <a:off x="5786942" y="1625769"/>
        <a:ext cx="2065678" cy="1245955"/>
      </dsp:txXfrm>
    </dsp:sp>
    <dsp:sp modelId="{0749FFE1-6474-494B-9E30-66C82F4CDDB0}">
      <dsp:nvSpPr>
        <dsp:cNvPr id="0" name=""/>
        <dsp:cNvSpPr/>
      </dsp:nvSpPr>
      <dsp:spPr>
        <a:xfrm>
          <a:off x="5642723" y="3711002"/>
          <a:ext cx="2420987" cy="1210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 smtClean="0"/>
            <a:t>ОПЛАТА ЗА ПОСТАВЛЕННЫЕ ТРУ НЕ ПОЗДНЕЕ 30 календарных дней</a:t>
          </a:r>
          <a:endParaRPr lang="ru-RU" sz="1500" b="1" kern="1200" dirty="0"/>
        </a:p>
      </dsp:txBody>
      <dsp:txXfrm>
        <a:off x="5701814" y="3770093"/>
        <a:ext cx="2302805" cy="1092311"/>
      </dsp:txXfrm>
    </dsp:sp>
    <dsp:sp modelId="{E9D56969-A970-453E-8279-21E3D30E4BD1}">
      <dsp:nvSpPr>
        <dsp:cNvPr id="0" name=""/>
        <dsp:cNvSpPr/>
      </dsp:nvSpPr>
      <dsp:spPr>
        <a:xfrm>
          <a:off x="2736604" y="4975470"/>
          <a:ext cx="2736006" cy="147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ОБЕСПЕЧЕНИЕ ИСПОЛНЕНИЯ ДОГОВОРА, А ТАКЖЕ СУММА АНТИДЕМПИНГОВАЯ</a:t>
          </a:r>
          <a:endParaRPr lang="ru-RU" sz="1500" b="1" kern="1200" dirty="0"/>
        </a:p>
      </dsp:txBody>
      <dsp:txXfrm>
        <a:off x="2808405" y="5047271"/>
        <a:ext cx="2592404" cy="1327256"/>
      </dsp:txXfrm>
    </dsp:sp>
    <dsp:sp modelId="{A4448CE1-F938-40CB-8F06-AE2214A075FA}">
      <dsp:nvSpPr>
        <dsp:cNvPr id="0" name=""/>
        <dsp:cNvSpPr/>
      </dsp:nvSpPr>
      <dsp:spPr>
        <a:xfrm>
          <a:off x="144026" y="3744409"/>
          <a:ext cx="2420987" cy="1210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МИНИМАЛЬНЫЙ СРОК ПОСТАВКИ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15 календарных дней</a:t>
          </a:r>
          <a:endParaRPr lang="ru-RU" sz="1500" b="1" kern="1200" dirty="0"/>
        </a:p>
      </dsp:txBody>
      <dsp:txXfrm>
        <a:off x="203117" y="3803500"/>
        <a:ext cx="2302805" cy="1092311"/>
      </dsp:txXfrm>
    </dsp:sp>
    <dsp:sp modelId="{77BC5F70-ADA9-4058-98BD-0BCD24E114D3}">
      <dsp:nvSpPr>
        <dsp:cNvPr id="0" name=""/>
        <dsp:cNvSpPr/>
      </dsp:nvSpPr>
      <dsp:spPr>
        <a:xfrm>
          <a:off x="107213" y="1788971"/>
          <a:ext cx="2420987" cy="1210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Посредством веб-портала</a:t>
          </a:r>
          <a:endParaRPr lang="ru-RU" sz="1800" b="1" kern="1200" dirty="0"/>
        </a:p>
      </dsp:txBody>
      <dsp:txXfrm>
        <a:off x="166304" y="1848062"/>
        <a:ext cx="2302805" cy="1092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3798B-C092-4C0C-839B-0C83C21F9328}">
      <dsp:nvSpPr>
        <dsp:cNvPr id="0" name=""/>
        <dsp:cNvSpPr/>
      </dsp:nvSpPr>
      <dsp:spPr>
        <a:xfrm>
          <a:off x="878250" y="2988332"/>
          <a:ext cx="574702" cy="2190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351" y="0"/>
              </a:lnTo>
              <a:lnTo>
                <a:pt x="287351" y="2190178"/>
              </a:lnTo>
              <a:lnTo>
                <a:pt x="574702" y="219017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108993" y="4026813"/>
        <a:ext cx="113216" cy="113216"/>
      </dsp:txXfrm>
    </dsp:sp>
    <dsp:sp modelId="{633A0F06-A7A2-483B-9FBB-9D626547DF0A}">
      <dsp:nvSpPr>
        <dsp:cNvPr id="0" name=""/>
        <dsp:cNvSpPr/>
      </dsp:nvSpPr>
      <dsp:spPr>
        <a:xfrm>
          <a:off x="4313680" y="3894417"/>
          <a:ext cx="582863" cy="64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1431" y="0"/>
              </a:lnTo>
              <a:lnTo>
                <a:pt x="291431" y="648073"/>
              </a:lnTo>
              <a:lnTo>
                <a:pt x="582863" y="648073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83321" y="4196664"/>
        <a:ext cx="43581" cy="43581"/>
      </dsp:txXfrm>
    </dsp:sp>
    <dsp:sp modelId="{6AAEBF8D-90D1-40F6-BF66-54B9B9E127BF}">
      <dsp:nvSpPr>
        <dsp:cNvPr id="0" name=""/>
        <dsp:cNvSpPr/>
      </dsp:nvSpPr>
      <dsp:spPr>
        <a:xfrm>
          <a:off x="878250" y="2988332"/>
          <a:ext cx="561915" cy="906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957" y="0"/>
              </a:lnTo>
              <a:lnTo>
                <a:pt x="280957" y="906085"/>
              </a:lnTo>
              <a:lnTo>
                <a:pt x="561915" y="90608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32553" y="3414720"/>
        <a:ext cx="53309" cy="53309"/>
      </dsp:txXfrm>
    </dsp:sp>
    <dsp:sp modelId="{A2F81B8B-C99D-4027-8419-7024BE6F3690}">
      <dsp:nvSpPr>
        <dsp:cNvPr id="0" name=""/>
        <dsp:cNvSpPr/>
      </dsp:nvSpPr>
      <dsp:spPr>
        <a:xfrm>
          <a:off x="4313680" y="2454261"/>
          <a:ext cx="582863" cy="864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1431" y="0"/>
              </a:lnTo>
              <a:lnTo>
                <a:pt x="291431" y="864095"/>
              </a:lnTo>
              <a:lnTo>
                <a:pt x="582863" y="864095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79054" y="2860251"/>
        <a:ext cx="52115" cy="52115"/>
      </dsp:txXfrm>
    </dsp:sp>
    <dsp:sp modelId="{A6AF6BB6-A6A8-4ED0-A986-52F77D3EA061}">
      <dsp:nvSpPr>
        <dsp:cNvPr id="0" name=""/>
        <dsp:cNvSpPr/>
      </dsp:nvSpPr>
      <dsp:spPr>
        <a:xfrm>
          <a:off x="4313680" y="2094222"/>
          <a:ext cx="582863" cy="360039"/>
        </a:xfrm>
        <a:custGeom>
          <a:avLst/>
          <a:gdLst/>
          <a:ahLst/>
          <a:cxnLst/>
          <a:rect l="0" t="0" r="0" b="0"/>
          <a:pathLst>
            <a:path>
              <a:moveTo>
                <a:pt x="0" y="360039"/>
              </a:moveTo>
              <a:lnTo>
                <a:pt x="291431" y="360039"/>
              </a:lnTo>
              <a:lnTo>
                <a:pt x="291431" y="0"/>
              </a:lnTo>
              <a:lnTo>
                <a:pt x="582863" y="0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87985" y="2257114"/>
        <a:ext cx="34254" cy="34254"/>
      </dsp:txXfrm>
    </dsp:sp>
    <dsp:sp modelId="{A2353389-2F10-4CB4-896E-6A73D89D4AAA}">
      <dsp:nvSpPr>
        <dsp:cNvPr id="0" name=""/>
        <dsp:cNvSpPr/>
      </dsp:nvSpPr>
      <dsp:spPr>
        <a:xfrm>
          <a:off x="878250" y="2454261"/>
          <a:ext cx="561915" cy="534070"/>
        </a:xfrm>
        <a:custGeom>
          <a:avLst/>
          <a:gdLst/>
          <a:ahLst/>
          <a:cxnLst/>
          <a:rect l="0" t="0" r="0" b="0"/>
          <a:pathLst>
            <a:path>
              <a:moveTo>
                <a:pt x="0" y="534070"/>
              </a:moveTo>
              <a:lnTo>
                <a:pt x="280957" y="534070"/>
              </a:lnTo>
              <a:lnTo>
                <a:pt x="280957" y="0"/>
              </a:lnTo>
              <a:lnTo>
                <a:pt x="561915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39827" y="2701915"/>
        <a:ext cx="38761" cy="38761"/>
      </dsp:txXfrm>
    </dsp:sp>
    <dsp:sp modelId="{68273034-1B86-4C08-843E-0C23C7EFB3E0}">
      <dsp:nvSpPr>
        <dsp:cNvPr id="0" name=""/>
        <dsp:cNvSpPr/>
      </dsp:nvSpPr>
      <dsp:spPr>
        <a:xfrm>
          <a:off x="4326467" y="752433"/>
          <a:ext cx="5747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4702" y="45720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99451" y="783785"/>
        <a:ext cx="28735" cy="28735"/>
      </dsp:txXfrm>
    </dsp:sp>
    <dsp:sp modelId="{1C5A49AE-0D9E-41E6-8A00-7B0E56399B7C}">
      <dsp:nvSpPr>
        <dsp:cNvPr id="0" name=""/>
        <dsp:cNvSpPr/>
      </dsp:nvSpPr>
      <dsp:spPr>
        <a:xfrm>
          <a:off x="878250" y="798153"/>
          <a:ext cx="574702" cy="2190178"/>
        </a:xfrm>
        <a:custGeom>
          <a:avLst/>
          <a:gdLst/>
          <a:ahLst/>
          <a:cxnLst/>
          <a:rect l="0" t="0" r="0" b="0"/>
          <a:pathLst>
            <a:path>
              <a:moveTo>
                <a:pt x="0" y="2190178"/>
              </a:moveTo>
              <a:lnTo>
                <a:pt x="287351" y="2190178"/>
              </a:lnTo>
              <a:lnTo>
                <a:pt x="287351" y="0"/>
              </a:lnTo>
              <a:lnTo>
                <a:pt x="574702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108993" y="1836634"/>
        <a:ext cx="113216" cy="113216"/>
      </dsp:txXfrm>
    </dsp:sp>
    <dsp:sp modelId="{931F58EC-43B5-4D37-AE33-0CE0A1B5BB11}">
      <dsp:nvSpPr>
        <dsp:cNvPr id="0" name=""/>
        <dsp:cNvSpPr/>
      </dsp:nvSpPr>
      <dsp:spPr>
        <a:xfrm rot="16200000">
          <a:off x="-1865237" y="2550296"/>
          <a:ext cx="4610902" cy="876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>
              <a:solidFill>
                <a:schemeClr val="bg1"/>
              </a:solidFill>
            </a:rPr>
            <a:t>ПРИНЦИПЫ</a:t>
          </a:r>
          <a:endParaRPr lang="ru-RU" sz="5700" kern="1200" dirty="0">
            <a:solidFill>
              <a:schemeClr val="bg1"/>
            </a:solidFill>
          </a:endParaRPr>
        </a:p>
      </dsp:txBody>
      <dsp:txXfrm>
        <a:off x="-1865237" y="2550296"/>
        <a:ext cx="4610902" cy="876071"/>
      </dsp:txXfrm>
    </dsp:sp>
    <dsp:sp modelId="{EFE0658A-90CA-4628-8ED2-9F56A92B2C3A}">
      <dsp:nvSpPr>
        <dsp:cNvPr id="0" name=""/>
        <dsp:cNvSpPr/>
      </dsp:nvSpPr>
      <dsp:spPr>
        <a:xfrm>
          <a:off x="1452953" y="360117"/>
          <a:ext cx="2873514" cy="876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ОПТИМАЛЬНОЕ И ЭФФЕКТИВНОЕ РАСХОДОВАНИЕ ДЕНЕГ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1452953" y="360117"/>
        <a:ext cx="2873514" cy="876071"/>
      </dsp:txXfrm>
    </dsp:sp>
    <dsp:sp modelId="{586DBCFF-E7CC-46FB-87BD-95D743C1E0EC}">
      <dsp:nvSpPr>
        <dsp:cNvPr id="0" name=""/>
        <dsp:cNvSpPr/>
      </dsp:nvSpPr>
      <dsp:spPr>
        <a:xfrm>
          <a:off x="4901170" y="360117"/>
          <a:ext cx="2873514" cy="876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ПРЕДОСТАВЛЕНИЕ РАВНЫХ ВОЗМОЖНОСТЕЙ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4901170" y="360117"/>
        <a:ext cx="2873514" cy="876071"/>
      </dsp:txXfrm>
    </dsp:sp>
    <dsp:sp modelId="{024ABC9E-DD28-46F9-AAEC-354AA4ADFE52}">
      <dsp:nvSpPr>
        <dsp:cNvPr id="0" name=""/>
        <dsp:cNvSpPr/>
      </dsp:nvSpPr>
      <dsp:spPr>
        <a:xfrm>
          <a:off x="1440165" y="2016225"/>
          <a:ext cx="2873514" cy="876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ДОБРОСОВЕСТНАЯ КОНКУРЕНЦИЯ 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1440165" y="2016225"/>
        <a:ext cx="2873514" cy="876071"/>
      </dsp:txXfrm>
    </dsp:sp>
    <dsp:sp modelId="{40CB548B-97A8-4F1D-B4C8-DFF05F38F19F}">
      <dsp:nvSpPr>
        <dsp:cNvPr id="0" name=""/>
        <dsp:cNvSpPr/>
      </dsp:nvSpPr>
      <dsp:spPr>
        <a:xfrm>
          <a:off x="4896544" y="1656186"/>
          <a:ext cx="2873514" cy="876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ОТКРЫТОСТЬ И ПРОЗРАЧНОСТЬ ПРОЦЕССА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4896544" y="1656186"/>
        <a:ext cx="2873514" cy="876071"/>
      </dsp:txXfrm>
    </dsp:sp>
    <dsp:sp modelId="{F3AA09ED-9C47-4743-A3D5-7056340D2204}">
      <dsp:nvSpPr>
        <dsp:cNvPr id="0" name=""/>
        <dsp:cNvSpPr/>
      </dsp:nvSpPr>
      <dsp:spPr>
        <a:xfrm>
          <a:off x="4896544" y="2880321"/>
          <a:ext cx="2873514" cy="876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ОТВЕТСТВЕННОСТЬ УЧАСТНИКОВ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4896544" y="2880321"/>
        <a:ext cx="2873514" cy="876071"/>
      </dsp:txXfrm>
    </dsp:sp>
    <dsp:sp modelId="{3BE1704C-60F5-466A-ADD2-EF25171BBEE0}">
      <dsp:nvSpPr>
        <dsp:cNvPr id="0" name=""/>
        <dsp:cNvSpPr/>
      </dsp:nvSpPr>
      <dsp:spPr>
        <a:xfrm>
          <a:off x="1440165" y="3456381"/>
          <a:ext cx="2873514" cy="876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ОКАЗАНИЕ ПОДДЕРЖКИ ОТП И ОПРУ (ПО ПРАВИЛАМ ВТО)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1440165" y="3456381"/>
        <a:ext cx="2873514" cy="876071"/>
      </dsp:txXfrm>
    </dsp:sp>
    <dsp:sp modelId="{359EE64A-DC4B-417A-89F4-8F3A2BD6A957}">
      <dsp:nvSpPr>
        <dsp:cNvPr id="0" name=""/>
        <dsp:cNvSpPr/>
      </dsp:nvSpPr>
      <dsp:spPr>
        <a:xfrm>
          <a:off x="4896544" y="4104455"/>
          <a:ext cx="2873514" cy="876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НЕДОПУЩЕНИЕ КОРРУПЦИОННЫХ ДЕЙСТВИЙ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4896544" y="4104455"/>
        <a:ext cx="2873514" cy="876071"/>
      </dsp:txXfrm>
    </dsp:sp>
    <dsp:sp modelId="{0426D1BB-3337-41A4-A2E2-9C7FBB9C23E4}">
      <dsp:nvSpPr>
        <dsp:cNvPr id="0" name=""/>
        <dsp:cNvSpPr/>
      </dsp:nvSpPr>
      <dsp:spPr>
        <a:xfrm>
          <a:off x="1452953" y="4740475"/>
          <a:ext cx="2873514" cy="876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</a:rPr>
            <a:t>ПРИОБРЕТЕНИЕ ИНОВАЦИОННЫХ И ВЫСОКОТЕХНОЛОГИЧНЫХ ТРУ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1452953" y="4740475"/>
        <a:ext cx="2873514" cy="8760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3F0EF-6D4D-4883-AD90-389897C39FF9}">
      <dsp:nvSpPr>
        <dsp:cNvPr id="0" name=""/>
        <dsp:cNvSpPr/>
      </dsp:nvSpPr>
      <dsp:spPr>
        <a:xfrm>
          <a:off x="4159583" y="2530823"/>
          <a:ext cx="3091724" cy="699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682"/>
              </a:lnTo>
              <a:lnTo>
                <a:pt x="3091724" y="437682"/>
              </a:lnTo>
              <a:lnTo>
                <a:pt x="3091724" y="69968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45DC2-45C0-441C-BD5D-8DC7E48C394A}">
      <dsp:nvSpPr>
        <dsp:cNvPr id="0" name=""/>
        <dsp:cNvSpPr/>
      </dsp:nvSpPr>
      <dsp:spPr>
        <a:xfrm>
          <a:off x="4113863" y="2530823"/>
          <a:ext cx="91440" cy="699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682"/>
              </a:lnTo>
              <a:lnTo>
                <a:pt x="118170" y="437682"/>
              </a:lnTo>
              <a:lnTo>
                <a:pt x="118170" y="69968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88AD6-2513-485C-BE9A-0C0EFA450542}">
      <dsp:nvSpPr>
        <dsp:cNvPr id="0" name=""/>
        <dsp:cNvSpPr/>
      </dsp:nvSpPr>
      <dsp:spPr>
        <a:xfrm>
          <a:off x="1230462" y="2530823"/>
          <a:ext cx="2929120" cy="699685"/>
        </a:xfrm>
        <a:custGeom>
          <a:avLst/>
          <a:gdLst/>
          <a:ahLst/>
          <a:cxnLst/>
          <a:rect l="0" t="0" r="0" b="0"/>
          <a:pathLst>
            <a:path>
              <a:moveTo>
                <a:pt x="2929120" y="0"/>
              </a:moveTo>
              <a:lnTo>
                <a:pt x="2929120" y="437682"/>
              </a:lnTo>
              <a:lnTo>
                <a:pt x="0" y="437682"/>
              </a:lnTo>
              <a:lnTo>
                <a:pt x="0" y="69968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1448B-18AC-4E67-A811-C76FF8AF8FE1}">
      <dsp:nvSpPr>
        <dsp:cNvPr id="0" name=""/>
        <dsp:cNvSpPr/>
      </dsp:nvSpPr>
      <dsp:spPr>
        <a:xfrm>
          <a:off x="1475997" y="504054"/>
          <a:ext cx="5367172" cy="2026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ОТВЕТСТВЕННОСТЬ ЗАКАЗЧИКА И ОРГАНИЗАТОРА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sp:txBody>
      <dsp:txXfrm>
        <a:off x="1475997" y="504054"/>
        <a:ext cx="5367172" cy="2026769"/>
      </dsp:txXfrm>
    </dsp:sp>
    <dsp:sp modelId="{59E469DD-E6DA-4A96-A11C-E6D305541D65}">
      <dsp:nvSpPr>
        <dsp:cNvPr id="0" name=""/>
        <dsp:cNvSpPr/>
      </dsp:nvSpPr>
      <dsp:spPr>
        <a:xfrm>
          <a:off x="532" y="3230509"/>
          <a:ext cx="2459860" cy="1274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ТРУДОВОЙ КОДЕКС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sp:txBody>
      <dsp:txXfrm>
        <a:off x="532" y="3230509"/>
        <a:ext cx="2459860" cy="1274308"/>
      </dsp:txXfrm>
    </dsp:sp>
    <dsp:sp modelId="{CD75D877-A382-4E16-837D-0EA2E7B9FE6C}">
      <dsp:nvSpPr>
        <dsp:cNvPr id="0" name=""/>
        <dsp:cNvSpPr/>
      </dsp:nvSpPr>
      <dsp:spPr>
        <a:xfrm>
          <a:off x="2984399" y="3230509"/>
          <a:ext cx="2495268" cy="124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ЗАКОН О ПРОТИВОДЕЙСТВИИ КОРРУПЦИИ</a:t>
          </a:r>
          <a:endParaRPr lang="ru-RU" sz="1600" kern="1200" dirty="0"/>
        </a:p>
      </dsp:txBody>
      <dsp:txXfrm>
        <a:off x="2984399" y="3230509"/>
        <a:ext cx="2495268" cy="1247634"/>
      </dsp:txXfrm>
    </dsp:sp>
    <dsp:sp modelId="{A5268CC7-04E8-4052-BFFE-0FACE15060E9}">
      <dsp:nvSpPr>
        <dsp:cNvPr id="0" name=""/>
        <dsp:cNvSpPr/>
      </dsp:nvSpPr>
      <dsp:spPr>
        <a:xfrm>
          <a:off x="6003674" y="3230509"/>
          <a:ext cx="2495268" cy="1247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КОДЕКС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Республики Казахстан об административных правонарушениях</a:t>
          </a:r>
          <a:endParaRPr kumimoji="0" lang="ru-RU" sz="16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sp:txBody>
      <dsp:txXfrm>
        <a:off x="6003674" y="3230509"/>
        <a:ext cx="2495268" cy="12476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D0ED0-7035-46A2-BA00-557532088734}">
      <dsp:nvSpPr>
        <dsp:cNvPr id="0" name=""/>
        <dsp:cNvSpPr/>
      </dsp:nvSpPr>
      <dsp:spPr>
        <a:xfrm>
          <a:off x="4315017" y="2537989"/>
          <a:ext cx="3389289" cy="937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412"/>
              </a:lnTo>
              <a:lnTo>
                <a:pt x="3389289" y="741412"/>
              </a:lnTo>
              <a:lnTo>
                <a:pt x="3389289" y="93717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506E2-05A9-4760-A3C6-835C1329B87D}">
      <dsp:nvSpPr>
        <dsp:cNvPr id="0" name=""/>
        <dsp:cNvSpPr/>
      </dsp:nvSpPr>
      <dsp:spPr>
        <a:xfrm>
          <a:off x="4315017" y="2537989"/>
          <a:ext cx="1133404" cy="937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412"/>
              </a:lnTo>
              <a:lnTo>
                <a:pt x="1133404" y="741412"/>
              </a:lnTo>
              <a:lnTo>
                <a:pt x="1133404" y="93717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4972F-7108-4325-A0E0-B980A36D8A41}">
      <dsp:nvSpPr>
        <dsp:cNvPr id="0" name=""/>
        <dsp:cNvSpPr/>
      </dsp:nvSpPr>
      <dsp:spPr>
        <a:xfrm>
          <a:off x="3192537" y="2537989"/>
          <a:ext cx="1122479" cy="937170"/>
        </a:xfrm>
        <a:custGeom>
          <a:avLst/>
          <a:gdLst/>
          <a:ahLst/>
          <a:cxnLst/>
          <a:rect l="0" t="0" r="0" b="0"/>
          <a:pathLst>
            <a:path>
              <a:moveTo>
                <a:pt x="1122479" y="0"/>
              </a:moveTo>
              <a:lnTo>
                <a:pt x="1122479" y="741412"/>
              </a:lnTo>
              <a:lnTo>
                <a:pt x="0" y="741412"/>
              </a:lnTo>
              <a:lnTo>
                <a:pt x="0" y="93717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A032B-F430-4437-8931-EA69C4CB659C}">
      <dsp:nvSpPr>
        <dsp:cNvPr id="0" name=""/>
        <dsp:cNvSpPr/>
      </dsp:nvSpPr>
      <dsp:spPr>
        <a:xfrm>
          <a:off x="936653" y="2537989"/>
          <a:ext cx="3378364" cy="937170"/>
        </a:xfrm>
        <a:custGeom>
          <a:avLst/>
          <a:gdLst/>
          <a:ahLst/>
          <a:cxnLst/>
          <a:rect l="0" t="0" r="0" b="0"/>
          <a:pathLst>
            <a:path>
              <a:moveTo>
                <a:pt x="3378364" y="0"/>
              </a:moveTo>
              <a:lnTo>
                <a:pt x="3378364" y="741412"/>
              </a:lnTo>
              <a:lnTo>
                <a:pt x="0" y="741412"/>
              </a:lnTo>
              <a:lnTo>
                <a:pt x="0" y="93717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1448B-18AC-4E67-A811-C76FF8AF8FE1}">
      <dsp:nvSpPr>
        <dsp:cNvPr id="0" name=""/>
        <dsp:cNvSpPr/>
      </dsp:nvSpPr>
      <dsp:spPr>
        <a:xfrm>
          <a:off x="2309946" y="1023666"/>
          <a:ext cx="4010142" cy="151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ТРУДОВОЙ КОДЕКС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000" b="1" kern="1200" dirty="0" smtClean="0">
              <a:solidFill>
                <a:schemeClr val="bg1"/>
              </a:solidFill>
            </a:rPr>
            <a:t>Статья 64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2000" b="1" kern="1200" dirty="0" smtClean="0">
              <a:solidFill>
                <a:schemeClr val="bg1"/>
              </a:solidFill>
            </a:rPr>
            <a:t>Дисциплинарные взыскания</a:t>
          </a: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endParaRPr>
        </a:p>
      </dsp:txBody>
      <dsp:txXfrm>
        <a:off x="2309946" y="1023666"/>
        <a:ext cx="4010142" cy="1514323"/>
      </dsp:txXfrm>
    </dsp:sp>
    <dsp:sp modelId="{D6D9946D-9030-406C-84D8-807E045ED59F}">
      <dsp:nvSpPr>
        <dsp:cNvPr id="0" name=""/>
        <dsp:cNvSpPr/>
      </dsp:nvSpPr>
      <dsp:spPr>
        <a:xfrm>
          <a:off x="4469" y="3475160"/>
          <a:ext cx="1864367" cy="932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замечание</a:t>
          </a:r>
          <a:endParaRPr lang="ru-RU" sz="2000" kern="1200" dirty="0"/>
        </a:p>
      </dsp:txBody>
      <dsp:txXfrm>
        <a:off x="4469" y="3475160"/>
        <a:ext cx="1864367" cy="932183"/>
      </dsp:txXfrm>
    </dsp:sp>
    <dsp:sp modelId="{928F7C55-E845-4032-B404-6BB64D47DC2C}">
      <dsp:nvSpPr>
        <dsp:cNvPr id="0" name=""/>
        <dsp:cNvSpPr/>
      </dsp:nvSpPr>
      <dsp:spPr>
        <a:xfrm>
          <a:off x="2260354" y="3475160"/>
          <a:ext cx="1864367" cy="932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 выговор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260354" y="3475160"/>
        <a:ext cx="1864367" cy="932183"/>
      </dsp:txXfrm>
    </dsp:sp>
    <dsp:sp modelId="{0047935B-9539-4D87-8089-20F1640469A3}">
      <dsp:nvSpPr>
        <dsp:cNvPr id="0" name=""/>
        <dsp:cNvSpPr/>
      </dsp:nvSpPr>
      <dsp:spPr>
        <a:xfrm>
          <a:off x="4516238" y="3475160"/>
          <a:ext cx="1864367" cy="932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/>
              </a:solidFill>
            </a:rPr>
            <a:t>строгий выговор</a:t>
          </a:r>
          <a:endParaRPr lang="ru-RU" sz="2000" kern="1200"/>
        </a:p>
      </dsp:txBody>
      <dsp:txXfrm>
        <a:off x="4516238" y="3475160"/>
        <a:ext cx="1864367" cy="932183"/>
      </dsp:txXfrm>
    </dsp:sp>
    <dsp:sp modelId="{C7D5704F-B5E0-4462-A83C-C66CA1B850AC}">
      <dsp:nvSpPr>
        <dsp:cNvPr id="0" name=""/>
        <dsp:cNvSpPr/>
      </dsp:nvSpPr>
      <dsp:spPr>
        <a:xfrm>
          <a:off x="6772122" y="3475160"/>
          <a:ext cx="1864367" cy="932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/>
              </a:solidFill>
            </a:rPr>
            <a:t>расторжение трудового договора </a:t>
          </a:r>
          <a:endParaRPr lang="ru-RU" sz="2000" kern="1200"/>
        </a:p>
      </dsp:txBody>
      <dsp:txXfrm>
        <a:off x="6772122" y="3475160"/>
        <a:ext cx="1864367" cy="9321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47B4F-E8D0-40FE-971B-958A1D9503EC}">
      <dsp:nvSpPr>
        <dsp:cNvPr id="0" name=""/>
        <dsp:cNvSpPr/>
      </dsp:nvSpPr>
      <dsp:spPr>
        <a:xfrm>
          <a:off x="801975" y="-34935"/>
          <a:ext cx="5939495" cy="5939495"/>
        </a:xfrm>
        <a:prstGeom prst="circularArrow">
          <a:avLst>
            <a:gd name="adj1" fmla="val 5544"/>
            <a:gd name="adj2" fmla="val 330680"/>
            <a:gd name="adj3" fmla="val 13776694"/>
            <a:gd name="adj4" fmla="val 1738549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3F9A7-00D4-46C5-859E-81A52792879D}">
      <dsp:nvSpPr>
        <dsp:cNvPr id="0" name=""/>
        <dsp:cNvSpPr/>
      </dsp:nvSpPr>
      <dsp:spPr>
        <a:xfrm>
          <a:off x="2381561" y="2281"/>
          <a:ext cx="2780324" cy="139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ЗАКОН О ПРОТИВОДЕЙСТВИИ КОРРУПЦИИ</a:t>
          </a:r>
        </a:p>
      </dsp:txBody>
      <dsp:txXfrm>
        <a:off x="2449423" y="70143"/>
        <a:ext cx="2644600" cy="1254438"/>
      </dsp:txXfrm>
    </dsp:sp>
    <dsp:sp modelId="{353D094F-B678-477E-9B61-964AAE454ECF}">
      <dsp:nvSpPr>
        <dsp:cNvPr id="0" name=""/>
        <dsp:cNvSpPr/>
      </dsp:nvSpPr>
      <dsp:spPr>
        <a:xfrm>
          <a:off x="4680525" y="1800200"/>
          <a:ext cx="2959127" cy="2158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Административные ответственность и взыскание за административные коррупционные правонарушения</a:t>
          </a:r>
          <a:endParaRPr lang="ru-RU" sz="1600" b="1" kern="1200" dirty="0"/>
        </a:p>
      </dsp:txBody>
      <dsp:txXfrm>
        <a:off x="4785905" y="1905580"/>
        <a:ext cx="2748367" cy="1947953"/>
      </dsp:txXfrm>
    </dsp:sp>
    <dsp:sp modelId="{0749FFE1-6474-494B-9E30-66C82F4CDDB0}">
      <dsp:nvSpPr>
        <dsp:cNvPr id="0" name=""/>
        <dsp:cNvSpPr/>
      </dsp:nvSpPr>
      <dsp:spPr>
        <a:xfrm>
          <a:off x="3870323" y="4584220"/>
          <a:ext cx="2780324" cy="139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КОДЕКС Республики Казахстан об административных правонарушениях.</a:t>
          </a:r>
          <a:endParaRPr lang="ru-RU" sz="1800" b="1" kern="1200" dirty="0"/>
        </a:p>
      </dsp:txBody>
      <dsp:txXfrm>
        <a:off x="3938185" y="4652082"/>
        <a:ext cx="2644600" cy="1254438"/>
      </dsp:txXfrm>
    </dsp:sp>
    <dsp:sp modelId="{A4448CE1-F938-40CB-8F06-AE2214A075FA}">
      <dsp:nvSpPr>
        <dsp:cNvPr id="0" name=""/>
        <dsp:cNvSpPr/>
      </dsp:nvSpPr>
      <dsp:spPr>
        <a:xfrm>
          <a:off x="892798" y="4584220"/>
          <a:ext cx="2780324" cy="139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УГОЛОВНЫЙ КОДЕКС РЕСПУБЛИКИ КАЗАХСТАН</a:t>
          </a:r>
          <a:endParaRPr lang="ru-RU" sz="1800" b="1" kern="1200" dirty="0"/>
        </a:p>
      </dsp:txBody>
      <dsp:txXfrm>
        <a:off x="960660" y="4652082"/>
        <a:ext cx="2644600" cy="1254438"/>
      </dsp:txXfrm>
    </dsp:sp>
    <dsp:sp modelId="{77BC5F70-ADA9-4058-98BD-0BCD24E114D3}">
      <dsp:nvSpPr>
        <dsp:cNvPr id="0" name=""/>
        <dsp:cNvSpPr/>
      </dsp:nvSpPr>
      <dsp:spPr>
        <a:xfrm>
          <a:off x="56587" y="1816420"/>
          <a:ext cx="2780324" cy="139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КОРРУПЦИОННЫЕ ПРЕСТУПЛЕНИЯ</a:t>
          </a:r>
          <a:endParaRPr lang="ru-RU" sz="1800" b="1" kern="1200" dirty="0"/>
        </a:p>
      </dsp:txBody>
      <dsp:txXfrm>
        <a:off x="124449" y="1884282"/>
        <a:ext cx="2644600" cy="12544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AC370-66A2-4FE7-A6D1-9862E5017F24}">
      <dsp:nvSpPr>
        <dsp:cNvPr id="0" name=""/>
        <dsp:cNvSpPr/>
      </dsp:nvSpPr>
      <dsp:spPr>
        <a:xfrm>
          <a:off x="3885461" y="3858450"/>
          <a:ext cx="91440" cy="7186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8611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BACE8-923D-4F3F-AE9B-B7D9AC30F564}">
      <dsp:nvSpPr>
        <dsp:cNvPr id="0" name=""/>
        <dsp:cNvSpPr/>
      </dsp:nvSpPr>
      <dsp:spPr>
        <a:xfrm>
          <a:off x="3885461" y="1570836"/>
          <a:ext cx="91440" cy="7186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861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32670-8D40-47FC-A245-FA48FA8CD745}">
      <dsp:nvSpPr>
        <dsp:cNvPr id="0" name=""/>
        <dsp:cNvSpPr/>
      </dsp:nvSpPr>
      <dsp:spPr>
        <a:xfrm>
          <a:off x="2695746" y="1834"/>
          <a:ext cx="2470869" cy="1569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A29A2-2801-4FB7-B752-8ABACA83DB59}">
      <dsp:nvSpPr>
        <dsp:cNvPr id="0" name=""/>
        <dsp:cNvSpPr/>
      </dsp:nvSpPr>
      <dsp:spPr>
        <a:xfrm>
          <a:off x="2970287" y="262648"/>
          <a:ext cx="2470869" cy="156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КОДЕКС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Республики Казахстан об административных правонарушениях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016241" y="308602"/>
        <a:ext cx="2378961" cy="1477094"/>
      </dsp:txXfrm>
    </dsp:sp>
    <dsp:sp modelId="{3DFB9F83-8C97-445E-8C2C-23F05FA583E3}">
      <dsp:nvSpPr>
        <dsp:cNvPr id="0" name=""/>
        <dsp:cNvSpPr/>
      </dsp:nvSpPr>
      <dsp:spPr>
        <a:xfrm>
          <a:off x="2695746" y="2289447"/>
          <a:ext cx="2470869" cy="1569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96B44-A792-4DEA-B33A-E7168FB74DB2}">
      <dsp:nvSpPr>
        <dsp:cNvPr id="0" name=""/>
        <dsp:cNvSpPr/>
      </dsp:nvSpPr>
      <dsp:spPr>
        <a:xfrm>
          <a:off x="2970287" y="2550261"/>
          <a:ext cx="2470869" cy="156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Статья 207</a:t>
          </a:r>
          <a:endParaRPr lang="ru-RU" sz="1700" b="1" kern="1200" dirty="0"/>
        </a:p>
      </dsp:txBody>
      <dsp:txXfrm>
        <a:off x="3016241" y="2596215"/>
        <a:ext cx="2378961" cy="1477094"/>
      </dsp:txXfrm>
    </dsp:sp>
    <dsp:sp modelId="{5A500780-10C5-4238-8856-51233EA2A749}">
      <dsp:nvSpPr>
        <dsp:cNvPr id="0" name=""/>
        <dsp:cNvSpPr/>
      </dsp:nvSpPr>
      <dsp:spPr>
        <a:xfrm>
          <a:off x="2695746" y="4577061"/>
          <a:ext cx="2470869" cy="15690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59632-7C27-4AB6-B542-BBED2E82A616}">
      <dsp:nvSpPr>
        <dsp:cNvPr id="0" name=""/>
        <dsp:cNvSpPr/>
      </dsp:nvSpPr>
      <dsp:spPr>
        <a:xfrm>
          <a:off x="2970287" y="4837875"/>
          <a:ext cx="2470869" cy="156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13 видов, где предусмотрен штраф</a:t>
          </a:r>
          <a:endParaRPr lang="ru-RU" sz="1700" b="1" kern="1200" dirty="0"/>
        </a:p>
      </dsp:txBody>
      <dsp:txXfrm>
        <a:off x="3016241" y="4883829"/>
        <a:ext cx="2378961" cy="1477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CFCD3-B5FE-45D8-95DB-F17C44A9CC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33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D8AA-F976-4893-A72C-5CDE883C4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3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D8AA-F976-4893-A72C-5CDE883C4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96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D8AA-F976-4893-A72C-5CDE883C4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469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D8AA-F976-4893-A72C-5CDE883C4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006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D8AA-F976-4893-A72C-5CDE883C4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081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D8AA-F976-4893-A72C-5CDE883C4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399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5C8-004F-4C4B-BB4E-8BE6C248AE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15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D8EB-F8C7-4B4B-9273-50C59CCE73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54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44ACE3-609C-414B-B743-6445B304582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64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6C23C-BEA6-47DF-B8D1-31BD7ABDC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0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1604-F94B-4ACE-BE70-3FDC3DD53B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90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1F5A-E815-4D76-8658-FD5143CC82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7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0C9F-6F5B-4958-AC68-853536464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E76-E76F-4809-99A8-B3C31DD68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2D7E-D242-4B0D-91FD-BF6C5353C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2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0455-22F2-464C-91CB-A8D2E91A08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52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9DB9-DD05-46CF-AB6A-68E827258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1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46D8AA-F976-4893-A72C-5CDE883C4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6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  <p:sldLayoutId id="2147484519" r:id="rId2"/>
    <p:sldLayoutId id="2147484520" r:id="rId3"/>
    <p:sldLayoutId id="2147484521" r:id="rId4"/>
    <p:sldLayoutId id="2147484522" r:id="rId5"/>
    <p:sldLayoutId id="2147484523" r:id="rId6"/>
    <p:sldLayoutId id="2147484524" r:id="rId7"/>
    <p:sldLayoutId id="2147484525" r:id="rId8"/>
    <p:sldLayoutId id="2147484526" r:id="rId9"/>
    <p:sldLayoutId id="2147484527" r:id="rId10"/>
    <p:sldLayoutId id="2147484528" r:id="rId11"/>
    <p:sldLayoutId id="2147484529" r:id="rId12"/>
    <p:sldLayoutId id="2147484530" r:id="rId13"/>
    <p:sldLayoutId id="2147484531" r:id="rId14"/>
    <p:sldLayoutId id="2147484532" r:id="rId15"/>
    <p:sldLayoutId id="2147484533" r:id="rId16"/>
    <p:sldLayoutId id="2147484534" r:id="rId17"/>
    <p:sldLayoutId id="214748453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28801"/>
            <a:ext cx="572412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b="1" dirty="0" smtClean="0"/>
              <a:t>ГОСУДАРСТВЕННЫЕ </a:t>
            </a:r>
            <a:r>
              <a:rPr lang="ru-RU" sz="3500" b="1" dirty="0" smtClean="0"/>
              <a:t>ЗАКУПКИ</a:t>
            </a:r>
            <a:br>
              <a:rPr lang="ru-RU" sz="3500" b="1" dirty="0" smtClean="0"/>
            </a:br>
            <a:r>
              <a:rPr lang="ru-RU" sz="3500" b="1" dirty="0" smtClean="0"/>
              <a:t> в РЕСПУБЛИКЕ КАЗАХСТАН</a:t>
            </a:r>
            <a:endParaRPr lang="ru-RU" sz="35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4775448" cy="10668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Adobe Fan Heiti Std B" pitchFamily="34" charset="-128"/>
              </a:rPr>
              <a:t>    2016</a:t>
            </a:r>
            <a:endParaRPr lang="ru-RU" sz="6000" b="1" dirty="0">
              <a:solidFill>
                <a:schemeClr val="tx1"/>
              </a:solidFill>
              <a:latin typeface="Adobe Fan Heiti Std B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51512" y="-27384"/>
            <a:ext cx="4392488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5409140"/>
              </p:ext>
            </p:extLst>
          </p:nvPr>
        </p:nvGraphicFramePr>
        <p:xfrm>
          <a:off x="539552" y="620688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978790" y="0"/>
            <a:ext cx="3165210" cy="4689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89318456"/>
              </p:ext>
            </p:extLst>
          </p:nvPr>
        </p:nvGraphicFramePr>
        <p:xfrm>
          <a:off x="465138" y="-171400"/>
          <a:ext cx="8499475" cy="691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23520" y="0"/>
            <a:ext cx="4320480" cy="5180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9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371600"/>
          </a:xfrm>
        </p:spPr>
        <p:txBody>
          <a:bodyPr/>
          <a:lstStyle/>
          <a:p>
            <a:pPr algn="ctr"/>
            <a:r>
              <a:rPr lang="ru-RU" sz="5400" b="1" dirty="0" smtClean="0"/>
              <a:t>Способы закупок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6264133"/>
              </p:ext>
            </p:extLst>
          </p:nvPr>
        </p:nvGraphicFramePr>
        <p:xfrm>
          <a:off x="251520" y="2306638"/>
          <a:ext cx="8640959" cy="4218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Прямая со стрелкой 15"/>
          <p:cNvCxnSpPr>
            <a:stCxn id="4100" idx="2"/>
          </p:cNvCxnSpPr>
          <p:nvPr/>
        </p:nvCxnSpPr>
        <p:spPr>
          <a:xfrm>
            <a:off x="4654352" y="1920280"/>
            <a:ext cx="0" cy="13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9552" y="2060848"/>
            <a:ext cx="2448272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Особый Порядок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Ст.50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241863" y="1916584"/>
            <a:ext cx="1412489" cy="504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932040" y="0"/>
            <a:ext cx="4320480" cy="5180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63899823"/>
              </p:ext>
            </p:extLst>
          </p:nvPr>
        </p:nvGraphicFramePr>
        <p:xfrm>
          <a:off x="128193" y="1484784"/>
          <a:ext cx="8764287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823520" y="0"/>
            <a:ext cx="4320480" cy="5180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59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21414426"/>
              </p:ext>
            </p:extLst>
          </p:nvPr>
        </p:nvGraphicFramePr>
        <p:xfrm>
          <a:off x="323528" y="620688"/>
          <a:ext cx="856895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71056" y="0"/>
            <a:ext cx="4248472" cy="4766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44270308"/>
              </p:ext>
            </p:extLst>
          </p:nvPr>
        </p:nvGraphicFramePr>
        <p:xfrm>
          <a:off x="128193" y="1484784"/>
          <a:ext cx="8640959" cy="4218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823520" y="0"/>
            <a:ext cx="4320480" cy="5180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51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032071"/>
              </p:ext>
            </p:extLst>
          </p:nvPr>
        </p:nvGraphicFramePr>
        <p:xfrm>
          <a:off x="323528" y="518072"/>
          <a:ext cx="8568952" cy="607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71056" y="0"/>
            <a:ext cx="4248472" cy="4766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5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27024464"/>
              </p:ext>
            </p:extLst>
          </p:nvPr>
        </p:nvGraphicFramePr>
        <p:xfrm>
          <a:off x="395536" y="541220"/>
          <a:ext cx="835292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51512" y="10684"/>
            <a:ext cx="4392488" cy="4766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23520" y="0"/>
            <a:ext cx="4320480" cy="5180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43660285"/>
              </p:ext>
            </p:extLst>
          </p:nvPr>
        </p:nvGraphicFramePr>
        <p:xfrm>
          <a:off x="395536" y="692696"/>
          <a:ext cx="828092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65642265"/>
              </p:ext>
            </p:extLst>
          </p:nvPr>
        </p:nvGraphicFramePr>
        <p:xfrm>
          <a:off x="323528" y="260648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59707332"/>
              </p:ext>
            </p:extLst>
          </p:nvPr>
        </p:nvGraphicFramePr>
        <p:xfrm>
          <a:off x="683568" y="476672"/>
          <a:ext cx="8208912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940152" y="7767"/>
            <a:ext cx="3165210" cy="4689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8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28264320"/>
              </p:ext>
            </p:extLst>
          </p:nvPr>
        </p:nvGraphicFramePr>
        <p:xfrm>
          <a:off x="465138" y="1052736"/>
          <a:ext cx="8499475" cy="5184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201210" y="0"/>
            <a:ext cx="3960440" cy="5040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13107095"/>
              </p:ext>
            </p:extLst>
          </p:nvPr>
        </p:nvGraphicFramePr>
        <p:xfrm>
          <a:off x="539552" y="7767"/>
          <a:ext cx="8425061" cy="6733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8063" y="7767"/>
            <a:ext cx="3957299" cy="5409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73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80568460"/>
              </p:ext>
            </p:extLst>
          </p:nvPr>
        </p:nvGraphicFramePr>
        <p:xfrm>
          <a:off x="683568" y="404664"/>
          <a:ext cx="777686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220072" y="7767"/>
            <a:ext cx="3885290" cy="4689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30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98019548"/>
              </p:ext>
            </p:extLst>
          </p:nvPr>
        </p:nvGraphicFramePr>
        <p:xfrm>
          <a:off x="465138" y="1052736"/>
          <a:ext cx="8499475" cy="5184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8063" y="7767"/>
            <a:ext cx="3957299" cy="4689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7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4347522"/>
              </p:ext>
            </p:extLst>
          </p:nvPr>
        </p:nvGraphicFramePr>
        <p:xfrm>
          <a:off x="323528" y="260648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220071" y="7767"/>
            <a:ext cx="3885291" cy="5409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5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65642265"/>
              </p:ext>
            </p:extLst>
          </p:nvPr>
        </p:nvGraphicFramePr>
        <p:xfrm>
          <a:off x="323528" y="260648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48944369"/>
              </p:ext>
            </p:extLst>
          </p:nvPr>
        </p:nvGraphicFramePr>
        <p:xfrm>
          <a:off x="683568" y="620688"/>
          <a:ext cx="763284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940152" y="7767"/>
            <a:ext cx="3165210" cy="4689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17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57989075"/>
              </p:ext>
            </p:extLst>
          </p:nvPr>
        </p:nvGraphicFramePr>
        <p:xfrm>
          <a:off x="323528" y="260648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90741180"/>
              </p:ext>
            </p:extLst>
          </p:nvPr>
        </p:nvGraphicFramePr>
        <p:xfrm>
          <a:off x="395536" y="188640"/>
          <a:ext cx="813690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868143" y="7767"/>
            <a:ext cx="3237219" cy="61292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28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02673682"/>
              </p:ext>
            </p:extLst>
          </p:nvPr>
        </p:nvGraphicFramePr>
        <p:xfrm>
          <a:off x="465138" y="764704"/>
          <a:ext cx="8499475" cy="547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24129" y="7767"/>
            <a:ext cx="3381234" cy="4689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0"/>
                <a:solidFill>
                  <a:schemeClr val="tx1"/>
                </a:solidFill>
              </a:rPr>
              <a:t>www.vsezakupki.kz</a:t>
            </a:r>
            <a:endParaRPr lang="ru-RU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61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3208</TotalTime>
  <Words>665</Words>
  <Application>Microsoft Office PowerPoint</Application>
  <PresentationFormat>Экран (4:3)</PresentationFormat>
  <Paragraphs>158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Adobe Fan Heiti Std B</vt:lpstr>
      <vt:lpstr>Arial</vt:lpstr>
      <vt:lpstr>Century Gothic</vt:lpstr>
      <vt:lpstr>Wingdings 3</vt:lpstr>
      <vt:lpstr>Сектор</vt:lpstr>
      <vt:lpstr>ГОСУДАРСТВЕННЫЕ ЗАКУПКИ  в РЕСПУБЛИКЕ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Способы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РЕГЛАМЕНТИРОВАННЫЕ ЗАКУПКИ</dc:title>
  <dc:creator>Windows 7</dc:creator>
  <cp:lastModifiedBy>НАТАЛЬЯ ХУДАЙБЕРГЕНОВА</cp:lastModifiedBy>
  <cp:revision>88</cp:revision>
  <dcterms:created xsi:type="dcterms:W3CDTF">2014-02-16T06:17:08Z</dcterms:created>
  <dcterms:modified xsi:type="dcterms:W3CDTF">2016-02-08T16:12:46Z</dcterms:modified>
</cp:coreProperties>
</file>